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96" r:id="rId5"/>
  </p:sldMasterIdLst>
  <p:notesMasterIdLst>
    <p:notesMasterId r:id="rId34"/>
  </p:notesMasterIdLst>
  <p:handoutMasterIdLst>
    <p:handoutMasterId r:id="rId35"/>
  </p:handoutMasterIdLst>
  <p:sldIdLst>
    <p:sldId id="379" r:id="rId6"/>
    <p:sldId id="383" r:id="rId7"/>
    <p:sldId id="397" r:id="rId8"/>
    <p:sldId id="282" r:id="rId9"/>
    <p:sldId id="285" r:id="rId10"/>
    <p:sldId id="399" r:id="rId11"/>
    <p:sldId id="400" r:id="rId12"/>
    <p:sldId id="402" r:id="rId13"/>
    <p:sldId id="401" r:id="rId14"/>
    <p:sldId id="2145705502" r:id="rId15"/>
    <p:sldId id="2145705501" r:id="rId16"/>
    <p:sldId id="404" r:id="rId17"/>
    <p:sldId id="2145705504" r:id="rId18"/>
    <p:sldId id="2145705503" r:id="rId19"/>
    <p:sldId id="283" r:id="rId20"/>
    <p:sldId id="403" r:id="rId21"/>
    <p:sldId id="284" r:id="rId22"/>
    <p:sldId id="359" r:id="rId23"/>
    <p:sldId id="2145705505" r:id="rId24"/>
    <p:sldId id="2145705506" r:id="rId25"/>
    <p:sldId id="2145705507" r:id="rId26"/>
    <p:sldId id="2145705508" r:id="rId27"/>
    <p:sldId id="290" r:id="rId28"/>
    <p:sldId id="289" r:id="rId29"/>
    <p:sldId id="392" r:id="rId30"/>
    <p:sldId id="2145705509" r:id="rId31"/>
    <p:sldId id="362" r:id="rId32"/>
    <p:sldId id="393" r:id="rId33"/>
  </p:sldIdLst>
  <p:sldSz cx="12188825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97C"/>
    <a:srgbClr val="003A52"/>
    <a:srgbClr val="E56D55"/>
    <a:srgbClr val="DE9F5B"/>
    <a:srgbClr val="F28360"/>
    <a:srgbClr val="BA6964"/>
    <a:srgbClr val="DB4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2109" autoAdjust="0"/>
  </p:normalViewPr>
  <p:slideViewPr>
    <p:cSldViewPr showGuides="1">
      <p:cViewPr varScale="1">
        <p:scale>
          <a:sx n="78" d="100"/>
          <a:sy n="78" d="100"/>
        </p:scale>
        <p:origin x="811" y="62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67"/>
    </p:cViewPr>
  </p:sorterViewPr>
  <p:notesViewPr>
    <p:cSldViewPr showGuides="1">
      <p:cViewPr varScale="1">
        <p:scale>
          <a:sx n="79" d="100"/>
          <a:sy n="79" d="100"/>
        </p:scale>
        <p:origin x="249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t Granito" userId="25ee8c48-300d-41be-8903-b1447eb4d72f" providerId="ADAL" clId="{C9C43FBD-69CB-48A9-B9B5-2C4C969D4417}"/>
    <pc:docChg chg="undo custSel addSld delSld modSld sldOrd">
      <pc:chgData name="Vincent Granito" userId="25ee8c48-300d-41be-8903-b1447eb4d72f" providerId="ADAL" clId="{C9C43FBD-69CB-48A9-B9B5-2C4C969D4417}" dt="2025-02-21T16:23:00.595" v="1252" actId="20577"/>
      <pc:docMkLst>
        <pc:docMk/>
      </pc:docMkLst>
      <pc:sldChg chg="modSp mod ord">
        <pc:chgData name="Vincent Granito" userId="25ee8c48-300d-41be-8903-b1447eb4d72f" providerId="ADAL" clId="{C9C43FBD-69CB-48A9-B9B5-2C4C969D4417}" dt="2025-02-21T15:22:05.165" v="739"/>
        <pc:sldMkLst>
          <pc:docMk/>
          <pc:sldMk cId="4000875346" sldId="289"/>
        </pc:sldMkLst>
        <pc:spChg chg="mod">
          <ac:chgData name="Vincent Granito" userId="25ee8c48-300d-41be-8903-b1447eb4d72f" providerId="ADAL" clId="{C9C43FBD-69CB-48A9-B9B5-2C4C969D4417}" dt="2025-02-21T15:20:32.791" v="735" actId="20577"/>
          <ac:spMkLst>
            <pc:docMk/>
            <pc:sldMk cId="4000875346" sldId="289"/>
            <ac:spMk id="3" creationId="{FE0A7BF1-2746-4981-9A7C-8B56479CB718}"/>
          </ac:spMkLst>
        </pc:spChg>
      </pc:sldChg>
      <pc:sldChg chg="modSp mod ord">
        <pc:chgData name="Vincent Granito" userId="25ee8c48-300d-41be-8903-b1447eb4d72f" providerId="ADAL" clId="{C9C43FBD-69CB-48A9-B9B5-2C4C969D4417}" dt="2025-02-21T15:21:50.134" v="737"/>
        <pc:sldMkLst>
          <pc:docMk/>
          <pc:sldMk cId="600046537" sldId="290"/>
        </pc:sldMkLst>
        <pc:spChg chg="mod">
          <ac:chgData name="Vincent Granito" userId="25ee8c48-300d-41be-8903-b1447eb4d72f" providerId="ADAL" clId="{C9C43FBD-69CB-48A9-B9B5-2C4C969D4417}" dt="2025-02-21T15:19:31.055" v="718" actId="20577"/>
          <ac:spMkLst>
            <pc:docMk/>
            <pc:sldMk cId="600046537" sldId="290"/>
            <ac:spMk id="2" creationId="{F799A163-B05F-4A7A-B4A9-0FAEB2450AAA}"/>
          </ac:spMkLst>
        </pc:spChg>
        <pc:spChg chg="mod">
          <ac:chgData name="Vincent Granito" userId="25ee8c48-300d-41be-8903-b1447eb4d72f" providerId="ADAL" clId="{C9C43FBD-69CB-48A9-B9B5-2C4C969D4417}" dt="2025-02-21T15:18:31.543" v="679" actId="20577"/>
          <ac:spMkLst>
            <pc:docMk/>
            <pc:sldMk cId="600046537" sldId="290"/>
            <ac:spMk id="3" creationId="{DAFD90DF-027C-4E16-87A4-EB73BC87B618}"/>
          </ac:spMkLst>
        </pc:spChg>
      </pc:sldChg>
      <pc:sldChg chg="modSp mod">
        <pc:chgData name="Vincent Granito" userId="25ee8c48-300d-41be-8903-b1447eb4d72f" providerId="ADAL" clId="{C9C43FBD-69CB-48A9-B9B5-2C4C969D4417}" dt="2025-02-21T15:17:24.754" v="586" actId="255"/>
        <pc:sldMkLst>
          <pc:docMk/>
          <pc:sldMk cId="3718853555" sldId="359"/>
        </pc:sldMkLst>
        <pc:spChg chg="mod">
          <ac:chgData name="Vincent Granito" userId="25ee8c48-300d-41be-8903-b1447eb4d72f" providerId="ADAL" clId="{C9C43FBD-69CB-48A9-B9B5-2C4C969D4417}" dt="2025-02-21T14:59:10.861" v="219" actId="20577"/>
          <ac:spMkLst>
            <pc:docMk/>
            <pc:sldMk cId="3718853555" sldId="359"/>
            <ac:spMk id="27" creationId="{56ACD720-5015-228A-2BFF-0FD5FA78192D}"/>
          </ac:spMkLst>
        </pc:spChg>
        <pc:spChg chg="mod">
          <ac:chgData name="Vincent Granito" userId="25ee8c48-300d-41be-8903-b1447eb4d72f" providerId="ADAL" clId="{C9C43FBD-69CB-48A9-B9B5-2C4C969D4417}" dt="2025-02-21T15:17:24.754" v="586" actId="255"/>
          <ac:spMkLst>
            <pc:docMk/>
            <pc:sldMk cId="3718853555" sldId="359"/>
            <ac:spMk id="28" creationId="{93E9497C-B706-7D4B-B850-9EE7948699D0}"/>
          </ac:spMkLst>
        </pc:spChg>
      </pc:sldChg>
      <pc:sldChg chg="addSp delSp modSp mod">
        <pc:chgData name="Vincent Granito" userId="25ee8c48-300d-41be-8903-b1447eb4d72f" providerId="ADAL" clId="{C9C43FBD-69CB-48A9-B9B5-2C4C969D4417}" dt="2025-02-21T16:17:29.984" v="1042" actId="1076"/>
        <pc:sldMkLst>
          <pc:docMk/>
          <pc:sldMk cId="790491025" sldId="362"/>
        </pc:sldMkLst>
        <pc:spChg chg="mod">
          <ac:chgData name="Vincent Granito" userId="25ee8c48-300d-41be-8903-b1447eb4d72f" providerId="ADAL" clId="{C9C43FBD-69CB-48A9-B9B5-2C4C969D4417}" dt="2025-02-21T16:17:16.297" v="1040" actId="5793"/>
          <ac:spMkLst>
            <pc:docMk/>
            <pc:sldMk cId="790491025" sldId="362"/>
            <ac:spMk id="6" creationId="{778D199F-445D-A262-84D3-8B40BFDD0C1C}"/>
          </ac:spMkLst>
        </pc:spChg>
        <pc:spChg chg="del mod">
          <ac:chgData name="Vincent Granito" userId="25ee8c48-300d-41be-8903-b1447eb4d72f" providerId="ADAL" clId="{C9C43FBD-69CB-48A9-B9B5-2C4C969D4417}" dt="2025-02-21T16:17:03.218" v="1008" actId="931"/>
          <ac:spMkLst>
            <pc:docMk/>
            <pc:sldMk cId="790491025" sldId="362"/>
            <ac:spMk id="10" creationId="{7CB85D53-1D50-38D9-37F2-6DF7F46296D5}"/>
          </ac:spMkLst>
        </pc:spChg>
        <pc:spChg chg="del mod">
          <ac:chgData name="Vincent Granito" userId="25ee8c48-300d-41be-8903-b1447eb4d72f" providerId="ADAL" clId="{C9C43FBD-69CB-48A9-B9B5-2C4C969D4417}" dt="2025-02-21T16:16:29.948" v="1006" actId="931"/>
          <ac:spMkLst>
            <pc:docMk/>
            <pc:sldMk cId="790491025" sldId="362"/>
            <ac:spMk id="11" creationId="{F5BD3B47-08F7-7750-21BB-AB9E396CE418}"/>
          </ac:spMkLst>
        </pc:spChg>
        <pc:picChg chg="add mod">
          <ac:chgData name="Vincent Granito" userId="25ee8c48-300d-41be-8903-b1447eb4d72f" providerId="ADAL" clId="{C9C43FBD-69CB-48A9-B9B5-2C4C969D4417}" dt="2025-02-21T16:16:29.948" v="1006" actId="931"/>
          <ac:picMkLst>
            <pc:docMk/>
            <pc:sldMk cId="790491025" sldId="362"/>
            <ac:picMk id="3" creationId="{F46850CE-3EF3-4C8D-9B1C-E9DE313701DB}"/>
          </ac:picMkLst>
        </pc:picChg>
        <pc:picChg chg="add mod">
          <ac:chgData name="Vincent Granito" userId="25ee8c48-300d-41be-8903-b1447eb4d72f" providerId="ADAL" clId="{C9C43FBD-69CB-48A9-B9B5-2C4C969D4417}" dt="2025-02-21T16:17:29.984" v="1042" actId="1076"/>
          <ac:picMkLst>
            <pc:docMk/>
            <pc:sldMk cId="790491025" sldId="362"/>
            <ac:picMk id="5" creationId="{072097B8-1214-4FC8-8290-2FDB648B43E0}"/>
          </ac:picMkLst>
        </pc:picChg>
      </pc:sldChg>
      <pc:sldChg chg="del">
        <pc:chgData name="Vincent Granito" userId="25ee8c48-300d-41be-8903-b1447eb4d72f" providerId="ADAL" clId="{C9C43FBD-69CB-48A9-B9B5-2C4C969D4417}" dt="2025-02-21T16:15:42.524" v="1004" actId="47"/>
        <pc:sldMkLst>
          <pc:docMk/>
          <pc:sldMk cId="1170400606" sldId="374"/>
        </pc:sldMkLst>
      </pc:sldChg>
      <pc:sldChg chg="del">
        <pc:chgData name="Vincent Granito" userId="25ee8c48-300d-41be-8903-b1447eb4d72f" providerId="ADAL" clId="{C9C43FBD-69CB-48A9-B9B5-2C4C969D4417}" dt="2025-02-21T14:55:53.360" v="126" actId="47"/>
        <pc:sldMkLst>
          <pc:docMk/>
          <pc:sldMk cId="2862535605" sldId="375"/>
        </pc:sldMkLst>
      </pc:sldChg>
      <pc:sldChg chg="modSp mod ord">
        <pc:chgData name="Vincent Granito" userId="25ee8c48-300d-41be-8903-b1447eb4d72f" providerId="ADAL" clId="{C9C43FBD-69CB-48A9-B9B5-2C4C969D4417}" dt="2025-02-21T16:23:00.595" v="1252" actId="20577"/>
        <pc:sldMkLst>
          <pc:docMk/>
          <pc:sldMk cId="736585992" sldId="383"/>
        </pc:sldMkLst>
        <pc:spChg chg="mod">
          <ac:chgData name="Vincent Granito" userId="25ee8c48-300d-41be-8903-b1447eb4d72f" providerId="ADAL" clId="{C9C43FBD-69CB-48A9-B9B5-2C4C969D4417}" dt="2025-02-21T16:23:00.595" v="1252" actId="20577"/>
          <ac:spMkLst>
            <pc:docMk/>
            <pc:sldMk cId="736585992" sldId="383"/>
            <ac:spMk id="37" creationId="{5249A66F-CCC3-79EF-A334-5ECCFE9E1242}"/>
          </ac:spMkLst>
        </pc:spChg>
      </pc:sldChg>
      <pc:sldChg chg="del">
        <pc:chgData name="Vincent Granito" userId="25ee8c48-300d-41be-8903-b1447eb4d72f" providerId="ADAL" clId="{C9C43FBD-69CB-48A9-B9B5-2C4C969D4417}" dt="2025-02-21T14:55:56.181" v="127" actId="47"/>
        <pc:sldMkLst>
          <pc:docMk/>
          <pc:sldMk cId="730899192" sldId="389"/>
        </pc:sldMkLst>
      </pc:sldChg>
      <pc:sldChg chg="del">
        <pc:chgData name="Vincent Granito" userId="25ee8c48-300d-41be-8903-b1447eb4d72f" providerId="ADAL" clId="{C9C43FBD-69CB-48A9-B9B5-2C4C969D4417}" dt="2025-02-21T14:55:48.668" v="125" actId="47"/>
        <pc:sldMkLst>
          <pc:docMk/>
          <pc:sldMk cId="3575425668" sldId="390"/>
        </pc:sldMkLst>
      </pc:sldChg>
      <pc:sldChg chg="ord">
        <pc:chgData name="Vincent Granito" userId="25ee8c48-300d-41be-8903-b1447eb4d72f" providerId="ADAL" clId="{C9C43FBD-69CB-48A9-B9B5-2C4C969D4417}" dt="2025-02-21T15:22:18.226" v="741"/>
        <pc:sldMkLst>
          <pc:docMk/>
          <pc:sldMk cId="2817226324" sldId="392"/>
        </pc:sldMkLst>
      </pc:sldChg>
      <pc:sldChg chg="modSp mod">
        <pc:chgData name="Vincent Granito" userId="25ee8c48-300d-41be-8903-b1447eb4d72f" providerId="ADAL" clId="{C9C43FBD-69CB-48A9-B9B5-2C4C969D4417}" dt="2025-02-21T16:15:28.429" v="1003" actId="20577"/>
        <pc:sldMkLst>
          <pc:docMk/>
          <pc:sldMk cId="1232740855" sldId="393"/>
        </pc:sldMkLst>
        <pc:spChg chg="mod">
          <ac:chgData name="Vincent Granito" userId="25ee8c48-300d-41be-8903-b1447eb4d72f" providerId="ADAL" clId="{C9C43FBD-69CB-48A9-B9B5-2C4C969D4417}" dt="2025-02-21T16:15:28.429" v="1003" actId="20577"/>
          <ac:spMkLst>
            <pc:docMk/>
            <pc:sldMk cId="1232740855" sldId="393"/>
            <ac:spMk id="29" creationId="{FB8557AF-27E6-B217-3EA3-30BFC5B76381}"/>
          </ac:spMkLst>
        </pc:spChg>
      </pc:sldChg>
      <pc:sldChg chg="ord">
        <pc:chgData name="Vincent Granito" userId="25ee8c48-300d-41be-8903-b1447eb4d72f" providerId="ADAL" clId="{C9C43FBD-69CB-48A9-B9B5-2C4C969D4417}" dt="2025-02-21T14:56:37.587" v="129"/>
        <pc:sldMkLst>
          <pc:docMk/>
          <pc:sldMk cId="1273030275" sldId="400"/>
        </pc:sldMkLst>
      </pc:sldChg>
      <pc:sldChg chg="ord">
        <pc:chgData name="Vincent Granito" userId="25ee8c48-300d-41be-8903-b1447eb4d72f" providerId="ADAL" clId="{C9C43FBD-69CB-48A9-B9B5-2C4C969D4417}" dt="2025-02-21T14:57:05.381" v="133"/>
        <pc:sldMkLst>
          <pc:docMk/>
          <pc:sldMk cId="1180130127" sldId="401"/>
        </pc:sldMkLst>
      </pc:sldChg>
      <pc:sldChg chg="ord">
        <pc:chgData name="Vincent Granito" userId="25ee8c48-300d-41be-8903-b1447eb4d72f" providerId="ADAL" clId="{C9C43FBD-69CB-48A9-B9B5-2C4C969D4417}" dt="2025-02-21T14:56:43.281" v="131"/>
        <pc:sldMkLst>
          <pc:docMk/>
          <pc:sldMk cId="43889148" sldId="402"/>
        </pc:sldMkLst>
      </pc:sldChg>
      <pc:sldChg chg="addSp delSp modSp new mod modClrScheme chgLayout">
        <pc:chgData name="Vincent Granito" userId="25ee8c48-300d-41be-8903-b1447eb4d72f" providerId="ADAL" clId="{C9C43FBD-69CB-48A9-B9B5-2C4C969D4417}" dt="2025-02-21T14:42:13.734" v="58" actId="931"/>
        <pc:sldMkLst>
          <pc:docMk/>
          <pc:sldMk cId="2152369379" sldId="404"/>
        </pc:sldMkLst>
        <pc:spChg chg="del">
          <ac:chgData name="Vincent Granito" userId="25ee8c48-300d-41be-8903-b1447eb4d72f" providerId="ADAL" clId="{C9C43FBD-69CB-48A9-B9B5-2C4C969D4417}" dt="2025-02-21T14:32:57.996" v="1" actId="700"/>
          <ac:spMkLst>
            <pc:docMk/>
            <pc:sldMk cId="2152369379" sldId="404"/>
            <ac:spMk id="2" creationId="{E52A0A20-6AF2-41D7-8DB8-1BDE4F8A84E6}"/>
          </ac:spMkLst>
        </pc:spChg>
        <pc:spChg chg="del">
          <ac:chgData name="Vincent Granito" userId="25ee8c48-300d-41be-8903-b1447eb4d72f" providerId="ADAL" clId="{C9C43FBD-69CB-48A9-B9B5-2C4C969D4417}" dt="2025-02-21T14:32:57.996" v="1" actId="700"/>
          <ac:spMkLst>
            <pc:docMk/>
            <pc:sldMk cId="2152369379" sldId="404"/>
            <ac:spMk id="3" creationId="{72557E23-658F-4D0A-917F-3227186630A5}"/>
          </ac:spMkLst>
        </pc:spChg>
        <pc:picChg chg="add mod">
          <ac:chgData name="Vincent Granito" userId="25ee8c48-300d-41be-8903-b1447eb4d72f" providerId="ADAL" clId="{C9C43FBD-69CB-48A9-B9B5-2C4C969D4417}" dt="2025-02-21T14:42:13.734" v="58" actId="931"/>
          <ac:picMkLst>
            <pc:docMk/>
            <pc:sldMk cId="2152369379" sldId="404"/>
            <ac:picMk id="5" creationId="{3DC28D4A-C5E9-404B-B352-707BB853FABA}"/>
          </ac:picMkLst>
        </pc:picChg>
      </pc:sldChg>
      <pc:sldChg chg="modSp mod">
        <pc:chgData name="Vincent Granito" userId="25ee8c48-300d-41be-8903-b1447eb4d72f" providerId="ADAL" clId="{C9C43FBD-69CB-48A9-B9B5-2C4C969D4417}" dt="2025-02-21T14:50:53.660" v="101" actId="1076"/>
        <pc:sldMkLst>
          <pc:docMk/>
          <pc:sldMk cId="3435064626" sldId="2145705501"/>
        </pc:sldMkLst>
        <pc:spChg chg="mod">
          <ac:chgData name="Vincent Granito" userId="25ee8c48-300d-41be-8903-b1447eb4d72f" providerId="ADAL" clId="{C9C43FBD-69CB-48A9-B9B5-2C4C969D4417}" dt="2025-02-21T14:33:24.725" v="2" actId="120"/>
          <ac:spMkLst>
            <pc:docMk/>
            <pc:sldMk cId="3435064626" sldId="2145705501"/>
            <ac:spMk id="2" creationId="{614DF4D8-AE57-4F45-9DC6-115047EE7E8B}"/>
          </ac:spMkLst>
        </pc:spChg>
        <pc:spChg chg="mod">
          <ac:chgData name="Vincent Granito" userId="25ee8c48-300d-41be-8903-b1447eb4d72f" providerId="ADAL" clId="{C9C43FBD-69CB-48A9-B9B5-2C4C969D4417}" dt="2025-02-21T14:33:48.608" v="3" actId="14100"/>
          <ac:spMkLst>
            <pc:docMk/>
            <pc:sldMk cId="3435064626" sldId="2145705501"/>
            <ac:spMk id="5" creationId="{BFA13C07-EBF7-413F-B962-EEF0E3948F7A}"/>
          </ac:spMkLst>
        </pc:spChg>
        <pc:spChg chg="mod">
          <ac:chgData name="Vincent Granito" userId="25ee8c48-300d-41be-8903-b1447eb4d72f" providerId="ADAL" clId="{C9C43FBD-69CB-48A9-B9B5-2C4C969D4417}" dt="2025-02-21T14:50:49.276" v="100" actId="1076"/>
          <ac:spMkLst>
            <pc:docMk/>
            <pc:sldMk cId="3435064626" sldId="2145705501"/>
            <ac:spMk id="6" creationId="{50CA54E0-5436-4156-BAF3-062B814A593B}"/>
          </ac:spMkLst>
        </pc:spChg>
        <pc:picChg chg="mod">
          <ac:chgData name="Vincent Granito" userId="25ee8c48-300d-41be-8903-b1447eb4d72f" providerId="ADAL" clId="{C9C43FBD-69CB-48A9-B9B5-2C4C969D4417}" dt="2025-02-21T14:50:53.660" v="101" actId="1076"/>
          <ac:picMkLst>
            <pc:docMk/>
            <pc:sldMk cId="3435064626" sldId="2145705501"/>
            <ac:picMk id="8" creationId="{596A2080-1D75-452D-A3A4-0B3E5B9842E1}"/>
          </ac:picMkLst>
        </pc:picChg>
        <pc:picChg chg="mod">
          <ac:chgData name="Vincent Granito" userId="25ee8c48-300d-41be-8903-b1447eb4d72f" providerId="ADAL" clId="{C9C43FBD-69CB-48A9-B9B5-2C4C969D4417}" dt="2025-02-21T14:34:00.956" v="6" actId="1076"/>
          <ac:picMkLst>
            <pc:docMk/>
            <pc:sldMk cId="3435064626" sldId="2145705501"/>
            <ac:picMk id="9" creationId="{91AEFFF6-2300-4529-81BF-E49311E925F3}"/>
          </ac:picMkLst>
        </pc:picChg>
        <pc:picChg chg="mod">
          <ac:chgData name="Vincent Granito" userId="25ee8c48-300d-41be-8903-b1447eb4d72f" providerId="ADAL" clId="{C9C43FBD-69CB-48A9-B9B5-2C4C969D4417}" dt="2025-02-21T14:34:23.234" v="7" actId="1076"/>
          <ac:picMkLst>
            <pc:docMk/>
            <pc:sldMk cId="3435064626" sldId="2145705501"/>
            <ac:picMk id="11" creationId="{920B57F3-6A18-4C0F-A954-1C243CEA2CFF}"/>
          </ac:picMkLst>
        </pc:picChg>
      </pc:sldChg>
      <pc:sldChg chg="addSp delSp modSp new mod modClrScheme chgLayout">
        <pc:chgData name="Vincent Granito" userId="25ee8c48-300d-41be-8903-b1447eb4d72f" providerId="ADAL" clId="{C9C43FBD-69CB-48A9-B9B5-2C4C969D4417}" dt="2025-02-21T14:41:06.380" v="56" actId="1076"/>
        <pc:sldMkLst>
          <pc:docMk/>
          <pc:sldMk cId="2700991497" sldId="2145705502"/>
        </pc:sldMkLst>
        <pc:spChg chg="del">
          <ac:chgData name="Vincent Granito" userId="25ee8c48-300d-41be-8903-b1447eb4d72f" providerId="ADAL" clId="{C9C43FBD-69CB-48A9-B9B5-2C4C969D4417}" dt="2025-02-21T14:39:18.634" v="9" actId="700"/>
          <ac:spMkLst>
            <pc:docMk/>
            <pc:sldMk cId="2700991497" sldId="2145705502"/>
            <ac:spMk id="2" creationId="{CA90143D-46A8-425F-8121-DD34BD38011A}"/>
          </ac:spMkLst>
        </pc:spChg>
        <pc:spChg chg="del">
          <ac:chgData name="Vincent Granito" userId="25ee8c48-300d-41be-8903-b1447eb4d72f" providerId="ADAL" clId="{C9C43FBD-69CB-48A9-B9B5-2C4C969D4417}" dt="2025-02-21T14:39:18.634" v="9" actId="700"/>
          <ac:spMkLst>
            <pc:docMk/>
            <pc:sldMk cId="2700991497" sldId="2145705502"/>
            <ac:spMk id="3" creationId="{A1F90357-26B4-4C3A-A08D-86613CF83F3B}"/>
          </ac:spMkLst>
        </pc:spChg>
        <pc:spChg chg="add mod">
          <ac:chgData name="Vincent Granito" userId="25ee8c48-300d-41be-8903-b1447eb4d72f" providerId="ADAL" clId="{C9C43FBD-69CB-48A9-B9B5-2C4C969D4417}" dt="2025-02-21T14:40:08.827" v="53" actId="1076"/>
          <ac:spMkLst>
            <pc:docMk/>
            <pc:sldMk cId="2700991497" sldId="2145705502"/>
            <ac:spMk id="4" creationId="{8A32B0C5-D067-4402-AD5A-91E6CFC0203B}"/>
          </ac:spMkLst>
        </pc:spChg>
        <pc:picChg chg="add mod">
          <ac:chgData name="Vincent Granito" userId="25ee8c48-300d-41be-8903-b1447eb4d72f" providerId="ADAL" clId="{C9C43FBD-69CB-48A9-B9B5-2C4C969D4417}" dt="2025-02-21T14:41:06.380" v="56" actId="1076"/>
          <ac:picMkLst>
            <pc:docMk/>
            <pc:sldMk cId="2700991497" sldId="2145705502"/>
            <ac:picMk id="6" creationId="{4D6ECC50-BAA7-415E-91FA-48E2475A32CB}"/>
          </ac:picMkLst>
        </pc:picChg>
      </pc:sldChg>
      <pc:sldChg chg="addSp delSp modSp new mod ord">
        <pc:chgData name="Vincent Granito" userId="25ee8c48-300d-41be-8903-b1447eb4d72f" providerId="ADAL" clId="{C9C43FBD-69CB-48A9-B9B5-2C4C969D4417}" dt="2025-02-21T14:57:20.991" v="135"/>
        <pc:sldMkLst>
          <pc:docMk/>
          <pc:sldMk cId="4058148502" sldId="2145705503"/>
        </pc:sldMkLst>
        <pc:spChg chg="mod">
          <ac:chgData name="Vincent Granito" userId="25ee8c48-300d-41be-8903-b1447eb4d72f" providerId="ADAL" clId="{C9C43FBD-69CB-48A9-B9B5-2C4C969D4417}" dt="2025-02-21T14:55:13.496" v="124" actId="20577"/>
          <ac:spMkLst>
            <pc:docMk/>
            <pc:sldMk cId="4058148502" sldId="2145705503"/>
            <ac:spMk id="2" creationId="{1D8D844E-3EF0-4C4D-89FB-2A75B4966839}"/>
          </ac:spMkLst>
        </pc:spChg>
        <pc:spChg chg="del">
          <ac:chgData name="Vincent Granito" userId="25ee8c48-300d-41be-8903-b1447eb4d72f" providerId="ADAL" clId="{C9C43FBD-69CB-48A9-B9B5-2C4C969D4417}" dt="2025-02-21T14:52:27.433" v="102" actId="931"/>
          <ac:spMkLst>
            <pc:docMk/>
            <pc:sldMk cId="4058148502" sldId="2145705503"/>
            <ac:spMk id="3" creationId="{B5CA6C1F-5379-4340-AC17-A0608452273A}"/>
          </ac:spMkLst>
        </pc:spChg>
        <pc:picChg chg="add mod">
          <ac:chgData name="Vincent Granito" userId="25ee8c48-300d-41be-8903-b1447eb4d72f" providerId="ADAL" clId="{C9C43FBD-69CB-48A9-B9B5-2C4C969D4417}" dt="2025-02-21T14:52:53.631" v="105" actId="1076"/>
          <ac:picMkLst>
            <pc:docMk/>
            <pc:sldMk cId="4058148502" sldId="2145705503"/>
            <ac:picMk id="6" creationId="{35258653-B64D-4392-A4AD-A696996B1113}"/>
          </ac:picMkLst>
        </pc:picChg>
      </pc:sldChg>
      <pc:sldChg chg="addSp delSp modSp new mod modClrScheme chgLayout">
        <pc:chgData name="Vincent Granito" userId="25ee8c48-300d-41be-8903-b1447eb4d72f" providerId="ADAL" clId="{C9C43FBD-69CB-48A9-B9B5-2C4C969D4417}" dt="2025-02-21T14:49:38.769" v="99" actId="14100"/>
        <pc:sldMkLst>
          <pc:docMk/>
          <pc:sldMk cId="1433765443" sldId="2145705504"/>
        </pc:sldMkLst>
        <pc:spChg chg="mod ord">
          <ac:chgData name="Vincent Granito" userId="25ee8c48-300d-41be-8903-b1447eb4d72f" providerId="ADAL" clId="{C9C43FBD-69CB-48A9-B9B5-2C4C969D4417}" dt="2025-02-21T14:47:07.293" v="81" actId="700"/>
          <ac:spMkLst>
            <pc:docMk/>
            <pc:sldMk cId="1433765443" sldId="2145705504"/>
            <ac:spMk id="2" creationId="{E0800448-1419-4793-85FE-155EFFE27E32}"/>
          </ac:spMkLst>
        </pc:spChg>
        <pc:spChg chg="add mod ord">
          <ac:chgData name="Vincent Granito" userId="25ee8c48-300d-41be-8903-b1447eb4d72f" providerId="ADAL" clId="{C9C43FBD-69CB-48A9-B9B5-2C4C969D4417}" dt="2025-02-21T14:49:21.071" v="97" actId="27636"/>
          <ac:spMkLst>
            <pc:docMk/>
            <pc:sldMk cId="1433765443" sldId="2145705504"/>
            <ac:spMk id="5" creationId="{02CE6AA7-D8AB-4F1A-B5E4-911BD0AB22BD}"/>
          </ac:spMkLst>
        </pc:spChg>
        <pc:spChg chg="add del mod ord">
          <ac:chgData name="Vincent Granito" userId="25ee8c48-300d-41be-8903-b1447eb4d72f" providerId="ADAL" clId="{C9C43FBD-69CB-48A9-B9B5-2C4C969D4417}" dt="2025-02-21T14:46:06.242" v="65" actId="931"/>
          <ac:spMkLst>
            <pc:docMk/>
            <pc:sldMk cId="1433765443" sldId="2145705504"/>
            <ac:spMk id="6" creationId="{CF47A0D3-7725-4BB9-96A6-D82E63360A9B}"/>
          </ac:spMkLst>
        </pc:spChg>
        <pc:spChg chg="add del mod ord">
          <ac:chgData name="Vincent Granito" userId="25ee8c48-300d-41be-8903-b1447eb4d72f" providerId="ADAL" clId="{C9C43FBD-69CB-48A9-B9B5-2C4C969D4417}" dt="2025-02-21T14:47:07.293" v="81" actId="700"/>
          <ac:spMkLst>
            <pc:docMk/>
            <pc:sldMk cId="1433765443" sldId="2145705504"/>
            <ac:spMk id="10" creationId="{7BBD9DC8-1875-4A2A-BEFD-1F619053B76A}"/>
          </ac:spMkLst>
        </pc:spChg>
        <pc:spChg chg="add del mod ord">
          <ac:chgData name="Vincent Granito" userId="25ee8c48-300d-41be-8903-b1447eb4d72f" providerId="ADAL" clId="{C9C43FBD-69CB-48A9-B9B5-2C4C969D4417}" dt="2025-02-21T14:47:49.887" v="84" actId="931"/>
          <ac:spMkLst>
            <pc:docMk/>
            <pc:sldMk cId="1433765443" sldId="2145705504"/>
            <ac:spMk id="11" creationId="{7434F63E-6D6B-4D76-939C-F7FC3A6C7547}"/>
          </ac:spMkLst>
        </pc:spChg>
        <pc:spChg chg="add del mod ord">
          <ac:chgData name="Vincent Granito" userId="25ee8c48-300d-41be-8903-b1447eb4d72f" providerId="ADAL" clId="{C9C43FBD-69CB-48A9-B9B5-2C4C969D4417}" dt="2025-02-21T14:47:29.350" v="82" actId="931"/>
          <ac:spMkLst>
            <pc:docMk/>
            <pc:sldMk cId="1433765443" sldId="2145705504"/>
            <ac:spMk id="12" creationId="{6FAACDE3-69A9-424C-8087-4E3152830F9D}"/>
          </ac:spMkLst>
        </pc:spChg>
        <pc:picChg chg="add del mod">
          <ac:chgData name="Vincent Granito" userId="25ee8c48-300d-41be-8903-b1447eb4d72f" providerId="ADAL" clId="{C9C43FBD-69CB-48A9-B9B5-2C4C969D4417}" dt="2025-02-21T14:45:46.606" v="64" actId="478"/>
          <ac:picMkLst>
            <pc:docMk/>
            <pc:sldMk cId="1433765443" sldId="2145705504"/>
            <ac:picMk id="4" creationId="{5D53D957-36BC-4664-8851-930ADAF43B1E}"/>
          </ac:picMkLst>
        </pc:picChg>
        <pc:picChg chg="add del mod">
          <ac:chgData name="Vincent Granito" userId="25ee8c48-300d-41be-8903-b1447eb4d72f" providerId="ADAL" clId="{C9C43FBD-69CB-48A9-B9B5-2C4C969D4417}" dt="2025-02-21T14:46:58.410" v="80" actId="478"/>
          <ac:picMkLst>
            <pc:docMk/>
            <pc:sldMk cId="1433765443" sldId="2145705504"/>
            <ac:picMk id="8" creationId="{8AC56D6C-9673-43E9-A783-29FC973B7C9B}"/>
          </ac:picMkLst>
        </pc:picChg>
        <pc:picChg chg="add mod">
          <ac:chgData name="Vincent Granito" userId="25ee8c48-300d-41be-8903-b1447eb4d72f" providerId="ADAL" clId="{C9C43FBD-69CB-48A9-B9B5-2C4C969D4417}" dt="2025-02-21T14:49:38.769" v="99" actId="14100"/>
          <ac:picMkLst>
            <pc:docMk/>
            <pc:sldMk cId="1433765443" sldId="2145705504"/>
            <ac:picMk id="14" creationId="{407C47E4-C7A6-412E-83BB-B658C644B306}"/>
          </ac:picMkLst>
        </pc:picChg>
        <pc:picChg chg="add mod">
          <ac:chgData name="Vincent Granito" userId="25ee8c48-300d-41be-8903-b1447eb4d72f" providerId="ADAL" clId="{C9C43FBD-69CB-48A9-B9B5-2C4C969D4417}" dt="2025-02-21T14:48:47.439" v="94" actId="14100"/>
          <ac:picMkLst>
            <pc:docMk/>
            <pc:sldMk cId="1433765443" sldId="2145705504"/>
            <ac:picMk id="16" creationId="{3432FE70-AC6D-4AAD-91B2-B5D95DAF344E}"/>
          </ac:picMkLst>
        </pc:picChg>
      </pc:sldChg>
      <pc:sldChg chg="addSp delSp modSp new mod">
        <pc:chgData name="Vincent Granito" userId="25ee8c48-300d-41be-8903-b1447eb4d72f" providerId="ADAL" clId="{C9C43FBD-69CB-48A9-B9B5-2C4C969D4417}" dt="2025-02-21T15:08:09.160" v="419" actId="20577"/>
        <pc:sldMkLst>
          <pc:docMk/>
          <pc:sldMk cId="3784804628" sldId="2145705505"/>
        </pc:sldMkLst>
        <pc:spChg chg="mod">
          <ac:chgData name="Vincent Granito" userId="25ee8c48-300d-41be-8903-b1447eb4d72f" providerId="ADAL" clId="{C9C43FBD-69CB-48A9-B9B5-2C4C969D4417}" dt="2025-02-21T15:08:09.160" v="419" actId="20577"/>
          <ac:spMkLst>
            <pc:docMk/>
            <pc:sldMk cId="3784804628" sldId="2145705505"/>
            <ac:spMk id="2" creationId="{DB91CC13-FF74-4BA6-800C-EA8356A0771B}"/>
          </ac:spMkLst>
        </pc:spChg>
        <pc:spChg chg="del">
          <ac:chgData name="Vincent Granito" userId="25ee8c48-300d-41be-8903-b1447eb4d72f" providerId="ADAL" clId="{C9C43FBD-69CB-48A9-B9B5-2C4C969D4417}" dt="2025-02-21T15:07:20.479" v="345" actId="22"/>
          <ac:spMkLst>
            <pc:docMk/>
            <pc:sldMk cId="3784804628" sldId="2145705505"/>
            <ac:spMk id="3" creationId="{94BE44CC-ED73-4A1B-BC6C-1451BE737BCC}"/>
          </ac:spMkLst>
        </pc:spChg>
        <pc:picChg chg="add mod ord">
          <ac:chgData name="Vincent Granito" userId="25ee8c48-300d-41be-8903-b1447eb4d72f" providerId="ADAL" clId="{C9C43FBD-69CB-48A9-B9B5-2C4C969D4417}" dt="2025-02-21T15:07:35.676" v="348" actId="14100"/>
          <ac:picMkLst>
            <pc:docMk/>
            <pc:sldMk cId="3784804628" sldId="2145705505"/>
            <ac:picMk id="6" creationId="{AEFE7B62-EB85-49F7-9116-42D789340F36}"/>
          </ac:picMkLst>
        </pc:picChg>
      </pc:sldChg>
      <pc:sldChg chg="addSp delSp modSp new mod">
        <pc:chgData name="Vincent Granito" userId="25ee8c48-300d-41be-8903-b1447eb4d72f" providerId="ADAL" clId="{C9C43FBD-69CB-48A9-B9B5-2C4C969D4417}" dt="2025-02-21T15:10:34.712" v="476" actId="20577"/>
        <pc:sldMkLst>
          <pc:docMk/>
          <pc:sldMk cId="3015934845" sldId="2145705506"/>
        </pc:sldMkLst>
        <pc:spChg chg="mod">
          <ac:chgData name="Vincent Granito" userId="25ee8c48-300d-41be-8903-b1447eb4d72f" providerId="ADAL" clId="{C9C43FBD-69CB-48A9-B9B5-2C4C969D4417}" dt="2025-02-21T15:10:34.712" v="476" actId="20577"/>
          <ac:spMkLst>
            <pc:docMk/>
            <pc:sldMk cId="3015934845" sldId="2145705506"/>
            <ac:spMk id="2" creationId="{0AA4C52A-3305-4A7F-8604-9D71C8782061}"/>
          </ac:spMkLst>
        </pc:spChg>
        <pc:spChg chg="del">
          <ac:chgData name="Vincent Granito" userId="25ee8c48-300d-41be-8903-b1447eb4d72f" providerId="ADAL" clId="{C9C43FBD-69CB-48A9-B9B5-2C4C969D4417}" dt="2025-02-21T15:10:01.199" v="421" actId="22"/>
          <ac:spMkLst>
            <pc:docMk/>
            <pc:sldMk cId="3015934845" sldId="2145705506"/>
            <ac:spMk id="3" creationId="{6C79DE04-0FEB-4A51-9662-7A9644B43871}"/>
          </ac:spMkLst>
        </pc:spChg>
        <pc:picChg chg="add mod ord">
          <ac:chgData name="Vincent Granito" userId="25ee8c48-300d-41be-8903-b1447eb4d72f" providerId="ADAL" clId="{C9C43FBD-69CB-48A9-B9B5-2C4C969D4417}" dt="2025-02-21T15:10:10.104" v="423" actId="14100"/>
          <ac:picMkLst>
            <pc:docMk/>
            <pc:sldMk cId="3015934845" sldId="2145705506"/>
            <ac:picMk id="6" creationId="{2E29E45F-EF95-4F09-897A-ED5914E5D571}"/>
          </ac:picMkLst>
        </pc:picChg>
      </pc:sldChg>
      <pc:sldChg chg="addSp delSp modSp new mod">
        <pc:chgData name="Vincent Granito" userId="25ee8c48-300d-41be-8903-b1447eb4d72f" providerId="ADAL" clId="{C9C43FBD-69CB-48A9-B9B5-2C4C969D4417}" dt="2025-02-21T15:12:53.645" v="539" actId="20577"/>
        <pc:sldMkLst>
          <pc:docMk/>
          <pc:sldMk cId="3539950282" sldId="2145705507"/>
        </pc:sldMkLst>
        <pc:spChg chg="mod">
          <ac:chgData name="Vincent Granito" userId="25ee8c48-300d-41be-8903-b1447eb4d72f" providerId="ADAL" clId="{C9C43FBD-69CB-48A9-B9B5-2C4C969D4417}" dt="2025-02-21T15:12:53.645" v="539" actId="20577"/>
          <ac:spMkLst>
            <pc:docMk/>
            <pc:sldMk cId="3539950282" sldId="2145705507"/>
            <ac:spMk id="2" creationId="{ACB873A1-7A7D-4820-8ECC-320B9570D2DC}"/>
          </ac:spMkLst>
        </pc:spChg>
        <pc:spChg chg="del">
          <ac:chgData name="Vincent Granito" userId="25ee8c48-300d-41be-8903-b1447eb4d72f" providerId="ADAL" clId="{C9C43FBD-69CB-48A9-B9B5-2C4C969D4417}" dt="2025-02-21T15:12:09.319" v="478" actId="22"/>
          <ac:spMkLst>
            <pc:docMk/>
            <pc:sldMk cId="3539950282" sldId="2145705507"/>
            <ac:spMk id="3" creationId="{3BF6358C-BDA8-48B3-BDA9-ECC29150FAC1}"/>
          </ac:spMkLst>
        </pc:spChg>
        <pc:picChg chg="add mod ord">
          <ac:chgData name="Vincent Granito" userId="25ee8c48-300d-41be-8903-b1447eb4d72f" providerId="ADAL" clId="{C9C43FBD-69CB-48A9-B9B5-2C4C969D4417}" dt="2025-02-21T15:12:26.161" v="483" actId="14100"/>
          <ac:picMkLst>
            <pc:docMk/>
            <pc:sldMk cId="3539950282" sldId="2145705507"/>
            <ac:picMk id="6" creationId="{3F70037A-242E-4612-9D5B-81D263FB7367}"/>
          </ac:picMkLst>
        </pc:picChg>
      </pc:sldChg>
      <pc:sldChg chg="addSp delSp modSp new mod">
        <pc:chgData name="Vincent Granito" userId="25ee8c48-300d-41be-8903-b1447eb4d72f" providerId="ADAL" clId="{C9C43FBD-69CB-48A9-B9B5-2C4C969D4417}" dt="2025-02-21T15:15:58.003" v="571" actId="20577"/>
        <pc:sldMkLst>
          <pc:docMk/>
          <pc:sldMk cId="2500340474" sldId="2145705508"/>
        </pc:sldMkLst>
        <pc:spChg chg="mod">
          <ac:chgData name="Vincent Granito" userId="25ee8c48-300d-41be-8903-b1447eb4d72f" providerId="ADAL" clId="{C9C43FBD-69CB-48A9-B9B5-2C4C969D4417}" dt="2025-02-21T15:15:58.003" v="571" actId="20577"/>
          <ac:spMkLst>
            <pc:docMk/>
            <pc:sldMk cId="2500340474" sldId="2145705508"/>
            <ac:spMk id="2" creationId="{7781833F-BA47-4201-AE7E-18DBD45D765A}"/>
          </ac:spMkLst>
        </pc:spChg>
        <pc:spChg chg="del">
          <ac:chgData name="Vincent Granito" userId="25ee8c48-300d-41be-8903-b1447eb4d72f" providerId="ADAL" clId="{C9C43FBD-69CB-48A9-B9B5-2C4C969D4417}" dt="2025-02-21T15:15:34.542" v="541" actId="22"/>
          <ac:spMkLst>
            <pc:docMk/>
            <pc:sldMk cId="2500340474" sldId="2145705508"/>
            <ac:spMk id="3" creationId="{38161160-AC06-4A24-AF9B-C7D88A87E57C}"/>
          </ac:spMkLst>
        </pc:spChg>
        <pc:picChg chg="add mod ord">
          <ac:chgData name="Vincent Granito" userId="25ee8c48-300d-41be-8903-b1447eb4d72f" providerId="ADAL" clId="{C9C43FBD-69CB-48A9-B9B5-2C4C969D4417}" dt="2025-02-21T15:15:46.118" v="543" actId="14100"/>
          <ac:picMkLst>
            <pc:docMk/>
            <pc:sldMk cId="2500340474" sldId="2145705508"/>
            <ac:picMk id="6" creationId="{13FFBDE7-5D0A-484D-8865-BEDBC2B5F047}"/>
          </ac:picMkLst>
        </pc:picChg>
      </pc:sldChg>
      <pc:sldChg chg="modSp add mod">
        <pc:chgData name="Vincent Granito" userId="25ee8c48-300d-41be-8903-b1447eb4d72f" providerId="ADAL" clId="{C9C43FBD-69CB-48A9-B9B5-2C4C969D4417}" dt="2025-02-21T16:14:23.029" v="910" actId="20577"/>
        <pc:sldMkLst>
          <pc:docMk/>
          <pc:sldMk cId="1514947742" sldId="2145705509"/>
        </pc:sldMkLst>
        <pc:spChg chg="mod">
          <ac:chgData name="Vincent Granito" userId="25ee8c48-300d-41be-8903-b1447eb4d72f" providerId="ADAL" clId="{C9C43FBD-69CB-48A9-B9B5-2C4C969D4417}" dt="2025-02-21T16:14:23.029" v="910" actId="20577"/>
          <ac:spMkLst>
            <pc:docMk/>
            <pc:sldMk cId="1514947742" sldId="2145705509"/>
            <ac:spMk id="3" creationId="{4065A26A-DD77-5778-8F11-9D1213E5CC7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2/21/2025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2/21/2025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2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774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6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79F1F0E-8DF0-62EB-B3C8-C6E1AEA0259F}"/>
              </a:ext>
            </a:extLst>
          </p:cNvPr>
          <p:cNvGrpSpPr/>
          <p:nvPr userDrawn="1"/>
        </p:nvGrpSpPr>
        <p:grpSpPr>
          <a:xfrm>
            <a:off x="455612" y="830375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1"/>
          </a:gradFill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4CC1C1D-653F-14A0-54A0-6492ABCC273D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92049B2C-54AB-505F-2572-7CD19C3D968A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E23FD261-2FDC-1CD9-A732-906B64F405AB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B90AE363-FA57-0E86-3B4F-5E0A0806185D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4137775E-DBE1-BA92-6BCD-E9944273E622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969524EC-636E-4802-109E-EE71B9D4EB96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A03E2BFD-896B-BEC0-29BD-917248BCC6E8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849527DE-31CB-858E-9758-616F93A85AE1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87C850F0-0452-2D8B-D0FC-FBB759016D05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11721AD6-6F30-0F58-A50E-32AF0FFCB1F9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Parallelogram 41">
              <a:extLst>
                <a:ext uri="{FF2B5EF4-FFF2-40B4-BE49-F238E27FC236}">
                  <a16:creationId xmlns:a16="http://schemas.microsoft.com/office/drawing/2014/main" id="{31E989A6-CA34-B2A2-552B-4FF5F76F9F40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Parallelogram 42">
              <a:extLst>
                <a:ext uri="{FF2B5EF4-FFF2-40B4-BE49-F238E27FC236}">
                  <a16:creationId xmlns:a16="http://schemas.microsoft.com/office/drawing/2014/main" id="{6E8597AB-CD80-E7F0-F72F-40DFF3012FC5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B5A2B040-E43D-ED66-F37F-E956857A55FA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19B8B1CB-3502-9821-3B34-67B4601C88A7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335C657D-422D-A995-B64D-619B6A571325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821D693-8EFB-0671-CF70-84C0E591B0C4}"/>
              </a:ext>
            </a:extLst>
          </p:cNvPr>
          <p:cNvCxnSpPr/>
          <p:nvPr userDrawn="1"/>
        </p:nvCxnSpPr>
        <p:spPr>
          <a:xfrm rot="10800000">
            <a:off x="455612" y="144779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43CFFE-3C15-DA64-2463-80330D89A4B9}"/>
              </a:ext>
            </a:extLst>
          </p:cNvPr>
          <p:cNvCxnSpPr/>
          <p:nvPr userDrawn="1"/>
        </p:nvCxnSpPr>
        <p:spPr>
          <a:xfrm rot="10800000">
            <a:off x="455612" y="119126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DBBBDCC-257F-24EC-27A6-227D4593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904" y="1984248"/>
            <a:ext cx="8001000" cy="2359152"/>
          </a:xfrm>
        </p:spPr>
        <p:txBody>
          <a:bodyPr>
            <a:normAutofit/>
          </a:bodyPr>
          <a:lstStyle>
            <a:lvl1pPr algn="l">
              <a:defRPr sz="4400" spc="-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4379976"/>
            <a:ext cx="8001000" cy="103327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 cap="all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4D3A5D-9665-1463-8327-4E15CDD4E786}"/>
              </a:ext>
            </a:extLst>
          </p:cNvPr>
          <p:cNvGrpSpPr/>
          <p:nvPr userDrawn="1"/>
        </p:nvGrpSpPr>
        <p:grpSpPr>
          <a:xfrm>
            <a:off x="982255" y="2281053"/>
            <a:ext cx="2286082" cy="2295894"/>
            <a:chOff x="982255" y="2281053"/>
            <a:chExt cx="2286082" cy="229589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5C18144-9323-970D-DF65-B42D339F5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2255" y="2281053"/>
              <a:ext cx="2286082" cy="229589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2D720A-50F8-524A-E72A-32B073A15EA3}"/>
                </a:ext>
              </a:extLst>
            </p:cNvPr>
            <p:cNvSpPr/>
            <p:nvPr/>
          </p:nvSpPr>
          <p:spPr>
            <a:xfrm>
              <a:off x="1793080" y="3120710"/>
              <a:ext cx="691763" cy="6917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542C9E-426B-E68F-C132-EDEAD07A758E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1E96BB-4B51-AF19-15EA-803FCE1BCA9E}"/>
              </a:ext>
            </a:extLst>
          </p:cNvPr>
          <p:cNvGrpSpPr/>
          <p:nvPr userDrawn="1"/>
        </p:nvGrpSpPr>
        <p:grpSpPr>
          <a:xfrm>
            <a:off x="455611" y="5661786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</p:grpSpPr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44788C66-17F7-D9FE-31CB-95EE947F964B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1B611EC-0253-A614-C481-A1FCD9B63143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03E97C15-99B2-C628-FF01-1760B604D9C8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2AEDCD07-A50E-9AD7-7C5F-E6A58BDF0E00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2E1F0CA3-2F0D-C8C9-A26C-A94E8F9D5A6B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D2E8B704-7C74-5ABD-8551-0F18687DB3AD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DD0D25B-B68E-52C8-F485-82EFD6F534D3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C0F9169B-78AC-E723-9732-25A301F5157B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D44E897D-3BAE-3070-F317-7B7737736385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D12434D8-E614-02C4-35C5-5A8210624C5D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25D0EC30-F0CD-7028-07C6-31A0A46F5687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15C53FD7-0571-AFB4-76B8-C165647B0CF8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F8C6A87F-6FA6-0F77-131A-0AE2A7E5FEBB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Parallelogram 63">
              <a:extLst>
                <a:ext uri="{FF2B5EF4-FFF2-40B4-BE49-F238E27FC236}">
                  <a16:creationId xmlns:a16="http://schemas.microsoft.com/office/drawing/2014/main" id="{4696A920-0DEB-EB7A-DD1B-6ECABD381673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FFD56427-82E5-DFD7-1956-AEFF3610C52D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65F467F-C705-E684-A579-DB2879650B17}"/>
              </a:ext>
            </a:extLst>
          </p:cNvPr>
          <p:cNvGrpSpPr/>
          <p:nvPr userDrawn="1"/>
        </p:nvGrpSpPr>
        <p:grpSpPr>
          <a:xfrm>
            <a:off x="455617" y="5410200"/>
            <a:ext cx="11353792" cy="616755"/>
            <a:chOff x="760415" y="7127111"/>
            <a:chExt cx="10286999" cy="114870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F18B3D9-7217-BFE4-FE9A-DEDDDB26C748}"/>
                </a:ext>
              </a:extLst>
            </p:cNvPr>
            <p:cNvCxnSpPr/>
            <p:nvPr/>
          </p:nvCxnSpPr>
          <p:spPr>
            <a:xfrm>
              <a:off x="760416" y="8275818"/>
              <a:ext cx="10286997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675D9E7-2DF6-6560-CC21-E81551E9AB0A}"/>
                </a:ext>
              </a:extLst>
            </p:cNvPr>
            <p:cNvCxnSpPr/>
            <p:nvPr/>
          </p:nvCxnSpPr>
          <p:spPr>
            <a:xfrm>
              <a:off x="760415" y="7127111"/>
              <a:ext cx="10286999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DDEDD67-EA3D-363D-8A40-D49E5F1B4C1C}"/>
              </a:ext>
            </a:extLst>
          </p:cNvPr>
          <p:cNvCxnSpPr/>
          <p:nvPr userDrawn="1"/>
        </p:nvCxnSpPr>
        <p:spPr>
          <a:xfrm>
            <a:off x="455617" y="5666723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8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C55C-9AF8-EB7E-D4A4-C30E6C64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4361688"/>
            <a:ext cx="11356848" cy="16733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able Placeholder 15">
            <a:extLst>
              <a:ext uri="{FF2B5EF4-FFF2-40B4-BE49-F238E27FC236}">
                <a16:creationId xmlns:a16="http://schemas.microsoft.com/office/drawing/2014/main" id="{FA33993F-8FA8-07DB-3B69-E1A22B18849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55613" y="830263"/>
            <a:ext cx="5789612" cy="3532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40">
            <a:extLst>
              <a:ext uri="{FF2B5EF4-FFF2-40B4-BE49-F238E27FC236}">
                <a16:creationId xmlns:a16="http://schemas.microsoft.com/office/drawing/2014/main" id="{A95C8986-0A58-82D9-4156-FD62D9F187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75120" y="1225296"/>
            <a:ext cx="4645152" cy="2816352"/>
          </a:xfrm>
        </p:spPr>
        <p:txBody>
          <a:bodyPr anchor="t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  <a:lvl2pPr marL="457200">
              <a:defRPr/>
            </a:lvl2pPr>
            <a:lvl3pPr marL="914400">
              <a:defRPr/>
            </a:lvl3pPr>
            <a:lvl4pPr marL="1371600">
              <a:defRPr/>
            </a:lvl4pPr>
            <a:lvl5pPr marL="18288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DC044-78B6-9932-0415-93ACBF9313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965DC-0B8B-F872-935E-9D9D3721E3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E988-0054-287A-6AAE-06E21E1D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FFB8A-B590-C981-BB08-04BD3554C8D7}"/>
              </a:ext>
            </a:extLst>
          </p:cNvPr>
          <p:cNvCxnSpPr>
            <a:cxnSpLocks/>
          </p:cNvCxnSpPr>
          <p:nvPr userDrawn="1"/>
        </p:nvCxnSpPr>
        <p:spPr>
          <a:xfrm>
            <a:off x="6245008" y="831037"/>
            <a:ext cx="0" cy="35123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DF137B-3968-16D7-F0A8-AD9DD42AB975}"/>
              </a:ext>
            </a:extLst>
          </p:cNvPr>
          <p:cNvCxnSpPr>
            <a:cxnSpLocks/>
          </p:cNvCxnSpPr>
          <p:nvPr userDrawn="1"/>
        </p:nvCxnSpPr>
        <p:spPr>
          <a:xfrm>
            <a:off x="455617" y="4343400"/>
            <a:ext cx="1135378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84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02" y="831035"/>
            <a:ext cx="11353801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1448"/>
            <a:ext cx="11356848" cy="3584448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92176E-3B49-0477-AA91-E6395EC3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831035"/>
            <a:ext cx="11353801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3" name="Content Placeholder 40">
            <a:extLst>
              <a:ext uri="{FF2B5EF4-FFF2-40B4-BE49-F238E27FC236}">
                <a16:creationId xmlns:a16="http://schemas.microsoft.com/office/drawing/2014/main" id="{7C8F3378-EB27-AC31-6C44-8CB4DBF4C5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4400" y="2971800"/>
            <a:ext cx="4645152" cy="2807208"/>
          </a:xfrm>
        </p:spPr>
        <p:txBody>
          <a:bodyPr anchor="t">
            <a:normAutofit/>
          </a:bodyPr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40">
            <a:extLst>
              <a:ext uri="{FF2B5EF4-FFF2-40B4-BE49-F238E27FC236}">
                <a16:creationId xmlns:a16="http://schemas.microsoft.com/office/drawing/2014/main" id="{A95C8986-0A58-82D9-4156-FD62D9F187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84848" y="2971800"/>
            <a:ext cx="4645152" cy="2807208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DC044-78B6-9932-0415-93ACBF9313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965DC-0B8B-F872-935E-9D9D3721E3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E988-0054-287A-6AAE-06E21E1D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536B7D-E277-C256-5856-F8E6C59FC5E1}"/>
              </a:ext>
            </a:extLst>
          </p:cNvPr>
          <p:cNvCxnSpPr>
            <a:cxnSpLocks/>
          </p:cNvCxnSpPr>
          <p:nvPr userDrawn="1"/>
        </p:nvCxnSpPr>
        <p:spPr>
          <a:xfrm>
            <a:off x="455617" y="2438400"/>
            <a:ext cx="1135377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52B67A-2B44-F4A3-3DE0-514550897E7D}"/>
              </a:ext>
            </a:extLst>
          </p:cNvPr>
          <p:cNvCxnSpPr>
            <a:cxnSpLocks/>
          </p:cNvCxnSpPr>
          <p:nvPr userDrawn="1"/>
        </p:nvCxnSpPr>
        <p:spPr>
          <a:xfrm>
            <a:off x="6254104" y="2438400"/>
            <a:ext cx="0" cy="358788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0A84-9C58-F896-0FB0-49EBCE30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197864"/>
            <a:ext cx="11353801" cy="239572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478C78A5-5D77-F57C-D5EA-9FED831F9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94176"/>
            <a:ext cx="11356848" cy="1975104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cap="all" spc="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272CF2-D7FA-D7DE-67B8-A8E6C0C3987C}"/>
              </a:ext>
            </a:extLst>
          </p:cNvPr>
          <p:cNvGrpSpPr/>
          <p:nvPr userDrawn="1"/>
        </p:nvGrpSpPr>
        <p:grpSpPr>
          <a:xfrm>
            <a:off x="455612" y="830375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1"/>
          </a:gradFill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88716FC7-1AD2-45FF-0DA3-7A1BFB1B2E07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49BB50BB-555B-D492-C307-C81262E21B59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8408CA3-CC0E-EC5C-062F-934E485268DB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6AE5ED21-EB43-A35B-E75A-451CB583EBA9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BB385C5A-30D8-0BA8-828B-AB63969F183C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B64D7533-0D81-28B1-5BCE-B377A69CCB70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999CAC2-3805-7790-0D5B-1C0C560FC393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C5745A4C-04EE-2733-6012-D36B5BBBF398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C857CED-E2E1-89D2-A39D-654ACE08A93B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39393802-381E-135F-4932-F69B44996A89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B4B70FE7-D13E-6BF8-0263-5DC35765D060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2E69ACE-9D4F-1BC1-3813-E4A8B8D3DC28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56F1340-0F67-BC41-CE24-7A6D858FB09F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F982964F-E8E0-48A7-63EE-30E110ED9895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39F1912B-FF96-9C65-85DE-F7EFD9DF13EB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68CC7A-81EA-FE94-C301-81556552A481}"/>
              </a:ext>
            </a:extLst>
          </p:cNvPr>
          <p:cNvCxnSpPr/>
          <p:nvPr userDrawn="1"/>
        </p:nvCxnSpPr>
        <p:spPr>
          <a:xfrm rot="10800000">
            <a:off x="455612" y="119126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8EC814-52EA-642A-75CD-07481ECF4273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DA2521-B0F3-5A0E-9428-0B165F691501}"/>
              </a:ext>
            </a:extLst>
          </p:cNvPr>
          <p:cNvGrpSpPr/>
          <p:nvPr userDrawn="1"/>
        </p:nvGrpSpPr>
        <p:grpSpPr>
          <a:xfrm>
            <a:off x="455595" y="5663122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1"/>
          </a:gradFill>
        </p:grpSpPr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FDA5A1D4-EBE7-9453-19D8-B316FAC99927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71E21317-0ADC-6BF8-DFD8-DA8C9E0F0646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1CEFF694-4FBF-F6A5-750F-30AACB3C2EB9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75F19B0A-2C90-24E0-A63C-B8B841B832BF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B2554279-F72C-5046-9E50-62272505D46D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E736FAE4-B9C8-1879-59A5-D9764E11486C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77BA47AA-B3DD-48A7-19BD-E8255F9B069A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88FC8D71-7679-D51D-AA45-16338DBF0DA2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33BC4D85-8499-C4DE-84DC-80193602AB2A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95C1B48A-2A95-F0D4-AC65-178A56B43F86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8D2245DE-C317-FF60-ABBF-D0CFE4A503FF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460B9A58-26A4-E15F-753D-DA3847B46512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B965DC43-1BBE-B7DA-93C1-F920AB125B24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B2B05D8B-37A7-2CDF-5C37-B108920566C8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0BA82473-BACD-58B4-E315-83013BECB612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AF3E19B-FA9C-5C38-6BCD-CE9C1DB196D3}"/>
              </a:ext>
            </a:extLst>
          </p:cNvPr>
          <p:cNvCxnSpPr/>
          <p:nvPr userDrawn="1"/>
        </p:nvCxnSpPr>
        <p:spPr>
          <a:xfrm>
            <a:off x="455617" y="5666723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6CEBD1-73E3-AFFD-B18B-C563A5DDFBAB}"/>
              </a:ext>
            </a:extLst>
          </p:cNvPr>
          <p:cNvCxnSpPr/>
          <p:nvPr userDrawn="1"/>
        </p:nvCxnSpPr>
        <p:spPr>
          <a:xfrm>
            <a:off x="455618" y="6026955"/>
            <a:ext cx="1135379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9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ECED-6ECE-4989-B917-9D4D7E6D3C76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53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88825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88825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005E26E-BCB2-4FD5-8FD5-81A5EAE94C21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9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908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C470-CD19-455C-B830-6D252EAD7FE5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22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88825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2188825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C43C-50D9-4F49-A136-0EFF292F93E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9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227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860" y="2286000"/>
            <a:ext cx="4753642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7760" y="2286000"/>
            <a:ext cx="4753642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B1A3-0AEF-4064-A724-D27D660C8653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6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1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99" b="0" cap="none" baseline="0">
                <a:solidFill>
                  <a:schemeClr val="accent1"/>
                </a:solidFill>
                <a:latin typeface="+mn-lt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861" y="2967788"/>
            <a:ext cx="4753642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8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99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799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8" y="2967788"/>
            <a:ext cx="4753642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D0F2-BF66-4A24-9384-A0129B196518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1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E7153E3-4FAF-5038-3E06-59C31F3C1FB3}"/>
              </a:ext>
            </a:extLst>
          </p:cNvPr>
          <p:cNvGrpSpPr/>
          <p:nvPr userDrawn="1"/>
        </p:nvGrpSpPr>
        <p:grpSpPr>
          <a:xfrm>
            <a:off x="456096" y="825273"/>
            <a:ext cx="5812452" cy="1469999"/>
            <a:chOff x="457033" y="830370"/>
            <a:chExt cx="5812452" cy="20651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E83417-C739-7E6A-1A1E-66C3A939437F}"/>
                </a:ext>
              </a:extLst>
            </p:cNvPr>
            <p:cNvGrpSpPr/>
            <p:nvPr/>
          </p:nvGrpSpPr>
          <p:grpSpPr>
            <a:xfrm>
              <a:off x="457033" y="830370"/>
              <a:ext cx="5812452" cy="2065186"/>
              <a:chOff x="8710542" y="4028386"/>
              <a:chExt cx="5280721" cy="1876260"/>
            </a:xfrm>
          </p:grpSpPr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9506D605-7BD2-DBFC-DB13-E043D25FFA58}"/>
                  </a:ext>
                </a:extLst>
              </p:cNvPr>
              <p:cNvSpPr/>
              <p:nvPr/>
            </p:nvSpPr>
            <p:spPr>
              <a:xfrm>
                <a:off x="8710542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257EFF3-5056-A157-A797-3494AFA4704F}"/>
                  </a:ext>
                </a:extLst>
              </p:cNvPr>
              <p:cNvGrpSpPr/>
              <p:nvPr/>
            </p:nvGrpSpPr>
            <p:grpSpPr>
              <a:xfrm>
                <a:off x="8720638" y="4038595"/>
                <a:ext cx="753919" cy="1414370"/>
                <a:chOff x="8720635" y="4038595"/>
                <a:chExt cx="794638" cy="1490760"/>
              </a:xfrm>
            </p:grpSpPr>
            <p:sp>
              <p:nvSpPr>
                <p:cNvPr id="18" name="Isosceles Triangle 42">
                  <a:extLst>
                    <a:ext uri="{FF2B5EF4-FFF2-40B4-BE49-F238E27FC236}">
                      <a16:creationId xmlns:a16="http://schemas.microsoft.com/office/drawing/2014/main" id="{7A4C9B86-B935-82A0-D658-EBB7D17E7381}"/>
                    </a:ext>
                  </a:extLst>
                </p:cNvPr>
                <p:cNvSpPr/>
                <p:nvPr/>
              </p:nvSpPr>
              <p:spPr>
                <a:xfrm rot="10800000">
                  <a:off x="8720635" y="4038595"/>
                  <a:ext cx="794638" cy="1490760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Isosceles Triangle 43">
                  <a:extLst>
                    <a:ext uri="{FF2B5EF4-FFF2-40B4-BE49-F238E27FC236}">
                      <a16:creationId xmlns:a16="http://schemas.microsoft.com/office/drawing/2014/main" id="{3AF50299-1EA6-1864-EDAC-C3E6877A47C9}"/>
                    </a:ext>
                  </a:extLst>
                </p:cNvPr>
                <p:cNvSpPr/>
                <p:nvPr/>
              </p:nvSpPr>
              <p:spPr>
                <a:xfrm rot="10800000">
                  <a:off x="8728687" y="4045437"/>
                  <a:ext cx="298605" cy="49495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04CF649A-DFC6-1BF8-0270-752AAA9CEDD6}"/>
                  </a:ext>
                </a:extLst>
              </p:cNvPr>
              <p:cNvSpPr/>
              <p:nvPr/>
            </p:nvSpPr>
            <p:spPr>
              <a:xfrm>
                <a:off x="9439065" y="4028386"/>
                <a:ext cx="1522674" cy="1832173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90108786-C7D0-954D-E8A3-AF7C673DEFA1}"/>
                  </a:ext>
                </a:extLst>
              </p:cNvPr>
              <p:cNvSpPr/>
              <p:nvPr/>
            </p:nvSpPr>
            <p:spPr>
              <a:xfrm>
                <a:off x="10161561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C3DC63D-6304-DCBF-34B3-0EBBEC1F9065}"/>
                  </a:ext>
                </a:extLst>
              </p:cNvPr>
              <p:cNvGrpSpPr/>
              <p:nvPr/>
            </p:nvGrpSpPr>
            <p:grpSpPr>
              <a:xfrm>
                <a:off x="13172716" y="4417422"/>
                <a:ext cx="818547" cy="1487224"/>
                <a:chOff x="13190867" y="4398032"/>
                <a:chExt cx="829443" cy="1507020"/>
              </a:xfrm>
            </p:grpSpPr>
            <p:sp>
              <p:nvSpPr>
                <p:cNvPr id="16" name="Isosceles Triangle 40">
                  <a:extLst>
                    <a:ext uri="{FF2B5EF4-FFF2-40B4-BE49-F238E27FC236}">
                      <a16:creationId xmlns:a16="http://schemas.microsoft.com/office/drawing/2014/main" id="{6B52CBF4-8599-BFF2-4482-EEE46A5F9AF4}"/>
                    </a:ext>
                  </a:extLst>
                </p:cNvPr>
                <p:cNvSpPr/>
                <p:nvPr/>
              </p:nvSpPr>
              <p:spPr>
                <a:xfrm>
                  <a:off x="13190867" y="4398032"/>
                  <a:ext cx="829442" cy="1469372"/>
                </a:xfrm>
                <a:prstGeom prst="triangle">
                  <a:avLst>
                    <a:gd name="adj" fmla="val 98888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Isosceles Triangle 41">
                  <a:extLst>
                    <a:ext uri="{FF2B5EF4-FFF2-40B4-BE49-F238E27FC236}">
                      <a16:creationId xmlns:a16="http://schemas.microsoft.com/office/drawing/2014/main" id="{042C9065-C8B2-7FDF-02E8-2C9F4269F51F}"/>
                    </a:ext>
                  </a:extLst>
                </p:cNvPr>
                <p:cNvSpPr/>
                <p:nvPr/>
              </p:nvSpPr>
              <p:spPr>
                <a:xfrm>
                  <a:off x="13649993" y="5186464"/>
                  <a:ext cx="370317" cy="71858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A190318-A06B-CC6B-18D2-C2B0A8150403}"/>
                </a:ext>
              </a:extLst>
            </p:cNvPr>
            <p:cNvSpPr/>
            <p:nvPr/>
          </p:nvSpPr>
          <p:spPr>
            <a:xfrm>
              <a:off x="28892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FEEE936E-06C8-2235-5084-73FE99F4D1CA}"/>
                </a:ext>
              </a:extLst>
            </p:cNvPr>
            <p:cNvSpPr/>
            <p:nvPr/>
          </p:nvSpPr>
          <p:spPr>
            <a:xfrm>
              <a:off x="37207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F084BE1D-78B4-6DAB-93E4-251AC62C1350}"/>
                </a:ext>
              </a:extLst>
            </p:cNvPr>
            <p:cNvSpPr/>
            <p:nvPr/>
          </p:nvSpPr>
          <p:spPr>
            <a:xfrm>
              <a:off x="4550954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096FF-DA4D-A343-D4C0-23DE487905E1}"/>
              </a:ext>
            </a:extLst>
          </p:cNvPr>
          <p:cNvGrpSpPr/>
          <p:nvPr userDrawn="1"/>
        </p:nvGrpSpPr>
        <p:grpSpPr>
          <a:xfrm>
            <a:off x="455611" y="4572000"/>
            <a:ext cx="5812452" cy="1469999"/>
            <a:chOff x="457033" y="830370"/>
            <a:chExt cx="5812452" cy="206518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8E795A-DDAB-7E87-CB74-F3C9400DAA07}"/>
                </a:ext>
              </a:extLst>
            </p:cNvPr>
            <p:cNvGrpSpPr/>
            <p:nvPr/>
          </p:nvGrpSpPr>
          <p:grpSpPr>
            <a:xfrm>
              <a:off x="457033" y="830370"/>
              <a:ext cx="5812452" cy="2065186"/>
              <a:chOff x="8710542" y="4028386"/>
              <a:chExt cx="5280721" cy="1876260"/>
            </a:xfrm>
          </p:grpSpPr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2842CD96-6F19-C2E7-DB53-F591695BFBFD}"/>
                  </a:ext>
                </a:extLst>
              </p:cNvPr>
              <p:cNvSpPr/>
              <p:nvPr/>
            </p:nvSpPr>
            <p:spPr>
              <a:xfrm>
                <a:off x="8710542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68D220F-2EBD-A806-C9C2-3C1B91FB55A9}"/>
                  </a:ext>
                </a:extLst>
              </p:cNvPr>
              <p:cNvGrpSpPr/>
              <p:nvPr/>
            </p:nvGrpSpPr>
            <p:grpSpPr>
              <a:xfrm>
                <a:off x="8720638" y="4038595"/>
                <a:ext cx="753919" cy="1414370"/>
                <a:chOff x="8720635" y="4038595"/>
                <a:chExt cx="794638" cy="1490760"/>
              </a:xfrm>
            </p:grpSpPr>
            <p:sp>
              <p:nvSpPr>
                <p:cNvPr id="32" name="Isosceles Triangle 42">
                  <a:extLst>
                    <a:ext uri="{FF2B5EF4-FFF2-40B4-BE49-F238E27FC236}">
                      <a16:creationId xmlns:a16="http://schemas.microsoft.com/office/drawing/2014/main" id="{BB1DE0C2-5412-A76E-69E1-3A57548DA2C0}"/>
                    </a:ext>
                  </a:extLst>
                </p:cNvPr>
                <p:cNvSpPr/>
                <p:nvPr/>
              </p:nvSpPr>
              <p:spPr>
                <a:xfrm rot="10800000">
                  <a:off x="8720635" y="4038595"/>
                  <a:ext cx="794638" cy="1490760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Isosceles Triangle 43">
                  <a:extLst>
                    <a:ext uri="{FF2B5EF4-FFF2-40B4-BE49-F238E27FC236}">
                      <a16:creationId xmlns:a16="http://schemas.microsoft.com/office/drawing/2014/main" id="{3D50BC3F-930B-FB72-0B5F-CEEFA2FA8FA0}"/>
                    </a:ext>
                  </a:extLst>
                </p:cNvPr>
                <p:cNvSpPr/>
                <p:nvPr/>
              </p:nvSpPr>
              <p:spPr>
                <a:xfrm rot="10800000">
                  <a:off x="8728687" y="4045437"/>
                  <a:ext cx="298605" cy="49495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F0CB9AE1-299B-0510-3AB7-F2F04AFD95EB}"/>
                  </a:ext>
                </a:extLst>
              </p:cNvPr>
              <p:cNvSpPr/>
              <p:nvPr/>
            </p:nvSpPr>
            <p:spPr>
              <a:xfrm>
                <a:off x="9439065" y="4028386"/>
                <a:ext cx="1522674" cy="1832173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4980405C-D948-1A58-EC49-ED0B23B548AB}"/>
                  </a:ext>
                </a:extLst>
              </p:cNvPr>
              <p:cNvSpPr/>
              <p:nvPr/>
            </p:nvSpPr>
            <p:spPr>
              <a:xfrm>
                <a:off x="10161561" y="4045440"/>
                <a:ext cx="1522674" cy="1821960"/>
              </a:xfrm>
              <a:prstGeom prst="parallelogram">
                <a:avLst>
                  <a:gd name="adj" fmla="val 77188"/>
                </a:avLst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  <a:lumOff val="1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F270D1C-3800-E1FC-9565-BFBE2F1A59EE}"/>
                  </a:ext>
                </a:extLst>
              </p:cNvPr>
              <p:cNvGrpSpPr/>
              <p:nvPr/>
            </p:nvGrpSpPr>
            <p:grpSpPr>
              <a:xfrm>
                <a:off x="13172716" y="4417422"/>
                <a:ext cx="818547" cy="1487224"/>
                <a:chOff x="13190867" y="4398032"/>
                <a:chExt cx="829443" cy="1507020"/>
              </a:xfrm>
            </p:grpSpPr>
            <p:sp>
              <p:nvSpPr>
                <p:cNvPr id="30" name="Isosceles Triangle 40">
                  <a:extLst>
                    <a:ext uri="{FF2B5EF4-FFF2-40B4-BE49-F238E27FC236}">
                      <a16:creationId xmlns:a16="http://schemas.microsoft.com/office/drawing/2014/main" id="{F3BD1C8B-91DF-FCC8-CD61-449251E29867}"/>
                    </a:ext>
                  </a:extLst>
                </p:cNvPr>
                <p:cNvSpPr/>
                <p:nvPr/>
              </p:nvSpPr>
              <p:spPr>
                <a:xfrm>
                  <a:off x="13190867" y="4398032"/>
                  <a:ext cx="829442" cy="1469372"/>
                </a:xfrm>
                <a:prstGeom prst="triangle">
                  <a:avLst>
                    <a:gd name="adj" fmla="val 98888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Isosceles Triangle 41">
                  <a:extLst>
                    <a:ext uri="{FF2B5EF4-FFF2-40B4-BE49-F238E27FC236}">
                      <a16:creationId xmlns:a16="http://schemas.microsoft.com/office/drawing/2014/main" id="{AFB2A733-589E-F734-652F-24BE73548569}"/>
                    </a:ext>
                  </a:extLst>
                </p:cNvPr>
                <p:cNvSpPr/>
                <p:nvPr/>
              </p:nvSpPr>
              <p:spPr>
                <a:xfrm>
                  <a:off x="13649993" y="5186464"/>
                  <a:ext cx="370317" cy="718588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7851D053-622F-D591-749F-3F8F85CB8706}"/>
                </a:ext>
              </a:extLst>
            </p:cNvPr>
            <p:cNvSpPr/>
            <p:nvPr/>
          </p:nvSpPr>
          <p:spPr>
            <a:xfrm>
              <a:off x="28892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65BD8778-F92B-F561-5C9F-4E28D2BAE444}"/>
                </a:ext>
              </a:extLst>
            </p:cNvPr>
            <p:cNvSpPr/>
            <p:nvPr/>
          </p:nvSpPr>
          <p:spPr>
            <a:xfrm>
              <a:off x="3720709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3078A0F2-8500-3B61-7CB7-C06B717BC7B3}"/>
                </a:ext>
              </a:extLst>
            </p:cNvPr>
            <p:cNvSpPr/>
            <p:nvPr/>
          </p:nvSpPr>
          <p:spPr>
            <a:xfrm>
              <a:off x="4550954" y="849143"/>
              <a:ext cx="1675997" cy="2005419"/>
            </a:xfrm>
            <a:prstGeom prst="parallelogram">
              <a:avLst>
                <a:gd name="adj" fmla="val 77188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F49FA9-9C63-477D-9647-E85476276144}"/>
              </a:ext>
            </a:extLst>
          </p:cNvPr>
          <p:cNvCxnSpPr/>
          <p:nvPr userDrawn="1"/>
        </p:nvCxnSpPr>
        <p:spPr>
          <a:xfrm>
            <a:off x="6246813" y="831037"/>
            <a:ext cx="0" cy="519525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D77793-980F-C12A-4C1F-8E5CF2312BCB}"/>
              </a:ext>
            </a:extLst>
          </p:cNvPr>
          <p:cNvGrpSpPr/>
          <p:nvPr userDrawn="1"/>
        </p:nvGrpSpPr>
        <p:grpSpPr>
          <a:xfrm>
            <a:off x="453810" y="2277215"/>
            <a:ext cx="5804109" cy="2302786"/>
            <a:chOff x="379667" y="2277215"/>
            <a:chExt cx="5651371" cy="230278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666CF6D-7BC9-C8C9-5F6E-1ABD405AF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667" y="2277215"/>
              <a:ext cx="5638801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5055B61-28A3-530B-B84F-BBE72252970B}"/>
                </a:ext>
              </a:extLst>
            </p:cNvPr>
            <p:cNvCxnSpPr>
              <a:cxnSpLocks/>
            </p:cNvCxnSpPr>
            <p:nvPr/>
          </p:nvCxnSpPr>
          <p:spPr>
            <a:xfrm>
              <a:off x="392243" y="4580001"/>
              <a:ext cx="5638795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B99DA4-D361-CB3B-1C65-E043624F851D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EB66D9-438A-25D6-4477-C6587095FFD0}"/>
              </a:ext>
            </a:extLst>
          </p:cNvPr>
          <p:cNvCxnSpPr/>
          <p:nvPr userDrawn="1"/>
        </p:nvCxnSpPr>
        <p:spPr>
          <a:xfrm>
            <a:off x="455618" y="6026955"/>
            <a:ext cx="1135379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C98393-F36D-0E2E-7C65-156C3587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2295272"/>
            <a:ext cx="5788152" cy="22840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C19160C8-ECEB-7240-9ABC-EF687B108C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B1309-6FE3-0960-7BB1-BDE74FC2D61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F6282-234B-8776-F76F-A59B8040A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EF7EA-493F-E798-EEAB-43E3F04C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6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8A6C-4F6B-48D2-BDB0-D7413B3FDB0A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52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1ECED-6ECE-4989-B917-9D4D7E6D3C76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35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3861" y="471509"/>
            <a:ext cx="4387977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2" y="822960"/>
            <a:ext cx="5676945" cy="518464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861" y="2257506"/>
            <a:ext cx="4387977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70E1-CB40-488E-8C6F-EF4211DFFCB0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27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8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5778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8357" y="4960138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EB6AF-9F5C-43BE-879E-CB9514111250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9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537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E9B8-0487-42E4-B571-744A3D775783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90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762000"/>
            <a:ext cx="262821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343" y="762000"/>
            <a:ext cx="75799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E32D-1E84-43FD-8158-FFFE757EB0E8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5781" y="59382"/>
            <a:ext cx="0" cy="91416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122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536" y="2367093"/>
            <a:ext cx="103611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2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97EA237-29E4-C9E5-1412-45F20A771318}"/>
              </a:ext>
            </a:extLst>
          </p:cNvPr>
          <p:cNvGrpSpPr/>
          <p:nvPr userDrawn="1"/>
        </p:nvGrpSpPr>
        <p:grpSpPr>
          <a:xfrm>
            <a:off x="6048174" y="831032"/>
            <a:ext cx="5732456" cy="364609"/>
            <a:chOff x="6019602" y="5661675"/>
            <a:chExt cx="5732456" cy="364609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1067193A-4C41-AD7D-5AE7-4018376E69D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C2D123BE-1B6C-C770-3900-0879FE097DA6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0214242-3860-51C5-20FB-A2DFA298A648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60A3393-CF72-9623-16A9-B9F0D4324992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9E66747B-3A35-E221-7141-F2675D8B6B3A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2BA5F574-F13B-DD46-1569-957B8C2121D0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419CF334-9665-5F30-9F58-70950EE0825F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DA8F13-04F3-DE80-D663-1A43C40A152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0075" y="3553941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C861AE-2000-B67A-1013-C065785C8824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0075" y="1191925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6E6F3-93DA-B3EA-46A3-D9DDB8500FE9}"/>
              </a:ext>
            </a:extLst>
          </p:cNvPr>
          <p:cNvGrpSpPr/>
          <p:nvPr userDrawn="1"/>
        </p:nvGrpSpPr>
        <p:grpSpPr>
          <a:xfrm>
            <a:off x="6040759" y="3566068"/>
            <a:ext cx="5732456" cy="364609"/>
            <a:chOff x="6019602" y="5661675"/>
            <a:chExt cx="5732456" cy="364609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5280277-9E19-9704-ABD4-1C8FD523AF9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BC067164-AF53-9619-FC03-FDC26E1C9272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12F2B5D7-28A9-E995-4985-B550BCA752B9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13BCD68-93FC-814A-D777-F85BB289AD61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D44736AA-6664-C549-2FAD-8A0CFE27AFA5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BC2E2F51-EF4C-75FB-6221-8DB6F4BDC3E6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6C815CE-7C62-59B1-BAB4-4397B0C1542B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ED2785-56AF-3451-10FB-4E6F9699635B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9602" y="3919564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E69ACA87-2170-A3D4-B23A-427CA93C2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37" y="3949700"/>
            <a:ext cx="5753100" cy="20701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22FA80-17C9-2722-5498-68FDC0326EB4}"/>
              </a:ext>
            </a:extLst>
          </p:cNvPr>
          <p:cNvCxnSpPr/>
          <p:nvPr userDrawn="1"/>
        </p:nvCxnSpPr>
        <p:spPr>
          <a:xfrm>
            <a:off x="6012700" y="831037"/>
            <a:ext cx="0" cy="519525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E7745F-BACD-DC4C-E55C-899B1D90F3FE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AA0A0B06-0927-9D33-6F76-CBB62C28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752" y="1229933"/>
            <a:ext cx="5788152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40">
            <a:extLst>
              <a:ext uri="{FF2B5EF4-FFF2-40B4-BE49-F238E27FC236}">
                <a16:creationId xmlns:a16="http://schemas.microsoft.com/office/drawing/2014/main" id="{23951D4E-C68E-139B-F5B4-4C5307ADD0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990600"/>
            <a:ext cx="4576508" cy="4938713"/>
          </a:xfrm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8B233-AE33-4CB0-F4DA-8AF182D1A1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8337A-F55F-FF31-E2BC-ECDF93A39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02236-DAB8-3C41-8C40-1448CC45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A60C-5945-8E6F-F895-9ECCDE0C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554480"/>
            <a:ext cx="8010144" cy="16733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40">
            <a:extLst>
              <a:ext uri="{FF2B5EF4-FFF2-40B4-BE49-F238E27FC236}">
                <a16:creationId xmlns:a16="http://schemas.microsoft.com/office/drawing/2014/main" id="{94875880-BEFD-F3B6-9740-634DB1A7E8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3255264"/>
            <a:ext cx="6931152" cy="2231136"/>
          </a:xfr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1800"/>
              </a:spcBef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CE9A5-CC43-4AD0-865C-3D797DC46E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220C7-F6CD-FDFB-A647-4C0E8A50D5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22652-AAA2-F315-D13E-1C179AC8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white line art of a star&#10;&#10;Description automatically generated">
            <a:extLst>
              <a:ext uri="{FF2B5EF4-FFF2-40B4-BE49-F238E27FC236}">
                <a16:creationId xmlns:a16="http://schemas.microsoft.com/office/drawing/2014/main" id="{2CB8D1F2-BB19-789F-7A10-739273876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91" y="1197889"/>
            <a:ext cx="3342312" cy="28428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A412EB-E0A6-358C-725B-9DE71558A9FA}"/>
              </a:ext>
            </a:extLst>
          </p:cNvPr>
          <p:cNvGrpSpPr/>
          <p:nvPr userDrawn="1"/>
        </p:nvGrpSpPr>
        <p:grpSpPr>
          <a:xfrm>
            <a:off x="8456605" y="4038599"/>
            <a:ext cx="3352811" cy="1835639"/>
            <a:chOff x="8695305" y="4038599"/>
            <a:chExt cx="3088783" cy="18356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B8258E-A0D6-6490-59A7-8A216AFE77EB}"/>
                </a:ext>
              </a:extLst>
            </p:cNvPr>
            <p:cNvGrpSpPr/>
            <p:nvPr/>
          </p:nvGrpSpPr>
          <p:grpSpPr>
            <a:xfrm>
              <a:off x="8695305" y="4038599"/>
              <a:ext cx="3088783" cy="1835639"/>
              <a:chOff x="8720635" y="4038599"/>
              <a:chExt cx="3088783" cy="183563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FAEBDB-6FA7-5CCC-7DBB-B8BB04C1C213}"/>
                  </a:ext>
                </a:extLst>
              </p:cNvPr>
              <p:cNvGrpSpPr/>
              <p:nvPr/>
            </p:nvGrpSpPr>
            <p:grpSpPr>
              <a:xfrm>
                <a:off x="8720635" y="4038599"/>
                <a:ext cx="786090" cy="1262596"/>
                <a:chOff x="8720637" y="4038599"/>
                <a:chExt cx="828547" cy="1330789"/>
              </a:xfrm>
            </p:grpSpPr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5B44B970-0217-DCCB-42E0-2E86ADABD14A}"/>
                    </a:ext>
                  </a:extLst>
                </p:cNvPr>
                <p:cNvSpPr/>
                <p:nvPr/>
              </p:nvSpPr>
              <p:spPr>
                <a:xfrm rot="10800000">
                  <a:off x="8720637" y="4038599"/>
                  <a:ext cx="828547" cy="1330789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36B1F82B-DBBF-7ADE-2EA5-4A0FA5A3FE95}"/>
                    </a:ext>
                  </a:extLst>
                </p:cNvPr>
                <p:cNvSpPr/>
                <p:nvPr/>
              </p:nvSpPr>
              <p:spPr>
                <a:xfrm rot="10800000">
                  <a:off x="8728691" y="4045438"/>
                  <a:ext cx="434657" cy="716002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CD14DD9-20A8-8575-7A61-D84640F40301}"/>
                  </a:ext>
                </a:extLst>
              </p:cNvPr>
              <p:cNvGrpSpPr/>
              <p:nvPr/>
            </p:nvGrpSpPr>
            <p:grpSpPr>
              <a:xfrm>
                <a:off x="11107428" y="4521119"/>
                <a:ext cx="701990" cy="1353119"/>
                <a:chOff x="11098080" y="4503109"/>
                <a:chExt cx="711334" cy="1371130"/>
              </a:xfrm>
            </p:grpSpPr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77CC67D8-1AC0-2439-FC7E-981AD0F7E4C5}"/>
                    </a:ext>
                  </a:extLst>
                </p:cNvPr>
                <p:cNvSpPr/>
                <p:nvPr/>
              </p:nvSpPr>
              <p:spPr>
                <a:xfrm>
                  <a:off x="11098080" y="4503109"/>
                  <a:ext cx="711334" cy="1155412"/>
                </a:xfrm>
                <a:prstGeom prst="triangle">
                  <a:avLst>
                    <a:gd name="adj" fmla="val 100000"/>
                  </a:avLst>
                </a:prstGeom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90000"/>
                        <a:lumOff val="1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Isosceles Triangle 14">
                  <a:extLst>
                    <a:ext uri="{FF2B5EF4-FFF2-40B4-BE49-F238E27FC236}">
                      <a16:creationId xmlns:a16="http://schemas.microsoft.com/office/drawing/2014/main" id="{5D5A6138-F194-F6FC-182B-9F86724A187C}"/>
                    </a:ext>
                  </a:extLst>
                </p:cNvPr>
                <p:cNvSpPr/>
                <p:nvPr/>
              </p:nvSpPr>
              <p:spPr>
                <a:xfrm>
                  <a:off x="11382608" y="5181602"/>
                  <a:ext cx="426803" cy="69263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4C7B13B7-18D7-207A-021A-D08E4EEA956E}"/>
                </a:ext>
              </a:extLst>
            </p:cNvPr>
            <p:cNvSpPr/>
            <p:nvPr/>
          </p:nvSpPr>
          <p:spPr>
            <a:xfrm>
              <a:off x="8790172" y="4045090"/>
              <a:ext cx="1401587" cy="1621633"/>
            </a:xfrm>
            <a:prstGeom prst="parallelogram">
              <a:avLst>
                <a:gd name="adj" fmla="val 74192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F3D22A7D-FCB9-6BD1-DB73-C2DF853158EB}"/>
                </a:ext>
              </a:extLst>
            </p:cNvPr>
            <p:cNvSpPr/>
            <p:nvPr/>
          </p:nvSpPr>
          <p:spPr>
            <a:xfrm>
              <a:off x="9538317" y="4045090"/>
              <a:ext cx="1401587" cy="1621633"/>
            </a:xfrm>
            <a:prstGeom prst="parallelogram">
              <a:avLst>
                <a:gd name="adj" fmla="val 74192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5732992-6CC5-4538-D972-F94812ABC780}"/>
                </a:ext>
              </a:extLst>
            </p:cNvPr>
            <p:cNvSpPr/>
            <p:nvPr/>
          </p:nvSpPr>
          <p:spPr>
            <a:xfrm>
              <a:off x="10325582" y="4045090"/>
              <a:ext cx="1401587" cy="1621633"/>
            </a:xfrm>
            <a:prstGeom prst="parallelogram">
              <a:avLst>
                <a:gd name="adj" fmla="val 74192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FD5E00-03A9-DB67-7C55-68BA6AEEAEC9}"/>
              </a:ext>
            </a:extLst>
          </p:cNvPr>
          <p:cNvCxnSpPr>
            <a:cxnSpLocks/>
          </p:cNvCxnSpPr>
          <p:nvPr userDrawn="1"/>
        </p:nvCxnSpPr>
        <p:spPr>
          <a:xfrm>
            <a:off x="8456609" y="4045090"/>
            <a:ext cx="335279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0281E0-AEBC-9934-C7A1-645E1CD275F2}"/>
              </a:ext>
            </a:extLst>
          </p:cNvPr>
          <p:cNvCxnSpPr/>
          <p:nvPr userDrawn="1"/>
        </p:nvCxnSpPr>
        <p:spPr>
          <a:xfrm rot="10800000">
            <a:off x="455612" y="1191269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3ACEA6-73D4-5663-99B3-7D9CE75F0A60}"/>
              </a:ext>
            </a:extLst>
          </p:cNvPr>
          <p:cNvCxnSpPr/>
          <p:nvPr userDrawn="1"/>
        </p:nvCxnSpPr>
        <p:spPr>
          <a:xfrm>
            <a:off x="455617" y="5666723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6D8AF1-5923-E4E6-6F17-4D28FFF59994}"/>
              </a:ext>
            </a:extLst>
          </p:cNvPr>
          <p:cNvGrpSpPr/>
          <p:nvPr userDrawn="1"/>
        </p:nvGrpSpPr>
        <p:grpSpPr>
          <a:xfrm>
            <a:off x="8456609" y="380998"/>
            <a:ext cx="3" cy="6095997"/>
            <a:chOff x="8456609" y="380998"/>
            <a:chExt cx="3" cy="609599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52B6A6-AA68-91B5-DFCC-91DE61FD7B45}"/>
                </a:ext>
              </a:extLst>
            </p:cNvPr>
            <p:cNvCxnSpPr>
              <a:cxnSpLocks/>
            </p:cNvCxnSpPr>
            <p:nvPr/>
          </p:nvCxnSpPr>
          <p:spPr>
            <a:xfrm>
              <a:off x="8456612" y="831037"/>
              <a:ext cx="0" cy="564595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70480E-2E91-8FA9-74D0-E6505CCB73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6609" y="380998"/>
              <a:ext cx="0" cy="450039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74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A53C4924-6170-D81C-3073-AC4F70D376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9602" y="844933"/>
            <a:ext cx="5753100" cy="2070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0591BE-359C-0F5A-1138-94B25A58E12B}"/>
              </a:ext>
            </a:extLst>
          </p:cNvPr>
          <p:cNvGrpSpPr/>
          <p:nvPr userDrawn="1"/>
        </p:nvGrpSpPr>
        <p:grpSpPr>
          <a:xfrm>
            <a:off x="6019602" y="5661675"/>
            <a:ext cx="5732456" cy="364609"/>
            <a:chOff x="6019602" y="5661675"/>
            <a:chExt cx="5732456" cy="364609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ADEA197-5435-A4D4-5EAE-1361A252E0A6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C4423E0-9271-00AF-97BF-73709650786E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4EB03BC1-4B65-6435-8A02-2DFEA9C3517F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C537638-17EB-C516-1197-0FEE7D2163C7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4EFC1475-C4BA-8CD0-FAE8-61C54FA7D07C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4C4FE30E-05DB-3B4D-2E23-2EEDC4B7325D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847BA90D-212A-DF64-6BCB-121DBEE10B88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73A8DE-0A6F-FCE9-0242-C26500384204}"/>
              </a:ext>
            </a:extLst>
          </p:cNvPr>
          <p:cNvGrpSpPr/>
          <p:nvPr userDrawn="1"/>
        </p:nvGrpSpPr>
        <p:grpSpPr>
          <a:xfrm>
            <a:off x="6010075" y="3276600"/>
            <a:ext cx="5791199" cy="2381900"/>
            <a:chOff x="455611" y="2307799"/>
            <a:chExt cx="5638801" cy="23819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1E4C76-3597-67DB-A991-CD68CB9C3D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611" y="2307799"/>
              <a:ext cx="5638801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3E417CE-9A1C-7D61-7122-C2F215281CE7}"/>
                </a:ext>
              </a:extLst>
            </p:cNvPr>
            <p:cNvCxnSpPr>
              <a:cxnSpLocks/>
            </p:cNvCxnSpPr>
            <p:nvPr/>
          </p:nvCxnSpPr>
          <p:spPr>
            <a:xfrm>
              <a:off x="455611" y="4689699"/>
              <a:ext cx="5638795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A720F7-4521-28AA-F0EA-9E594613197B}"/>
              </a:ext>
            </a:extLst>
          </p:cNvPr>
          <p:cNvCxnSpPr/>
          <p:nvPr userDrawn="1"/>
        </p:nvCxnSpPr>
        <p:spPr>
          <a:xfrm>
            <a:off x="6012700" y="831037"/>
            <a:ext cx="0" cy="519525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BC2822-F3E4-EADA-5A38-B31E5F6F2F93}"/>
              </a:ext>
            </a:extLst>
          </p:cNvPr>
          <p:cNvGrpSpPr/>
          <p:nvPr userDrawn="1"/>
        </p:nvGrpSpPr>
        <p:grpSpPr>
          <a:xfrm>
            <a:off x="6048174" y="2908546"/>
            <a:ext cx="5732456" cy="364609"/>
            <a:chOff x="6019602" y="5661675"/>
            <a:chExt cx="5732456" cy="364609"/>
          </a:xfrm>
        </p:grpSpPr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11D76A43-A8AA-2B5F-2A8D-869C6338F7E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C3BE4205-C3C1-465F-3522-CFE72D74D46B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0623EA4-0737-4606-618E-1E99FC373E96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990304E7-4FBA-6560-F1FD-699158903E1F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38DF2F8F-A4DE-9A51-5892-F2ABEFC8476E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862BEF69-AA65-F49B-5255-29121BDC9C50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5AE4A6B4-1E90-6820-016B-4C42992D0343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A9FA906-0AF9-E1B8-74E8-F146D4E8BFC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10075" y="2908546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F1BCDDA3-C13F-B9F7-895C-DC53390F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752" y="3324415"/>
            <a:ext cx="5788152" cy="228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40">
            <a:extLst>
              <a:ext uri="{FF2B5EF4-FFF2-40B4-BE49-F238E27FC236}">
                <a16:creationId xmlns:a16="http://schemas.microsoft.com/office/drawing/2014/main" id="{E158113E-F5F4-CD42-D6AE-FE847DA8DC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7552" y="990600"/>
            <a:ext cx="4576508" cy="4938713"/>
          </a:xfrm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95152-8518-81B4-8DEA-0E13F6EC10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940A8-8A97-0FF4-11B6-360DC35D6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D3D9E-A74F-614E-BD02-C6361A35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066C8-5392-A1BA-3E25-16657845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563623"/>
            <a:ext cx="11353801" cy="1581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white line art of a gear&#10;&#10;Description automatically generated">
            <a:extLst>
              <a:ext uri="{FF2B5EF4-FFF2-40B4-BE49-F238E27FC236}">
                <a16:creationId xmlns:a16="http://schemas.microsoft.com/office/drawing/2014/main" id="{969D475A-FF4D-4BF6-771B-6E26F1086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3A52"/>
              </a:clrFrom>
              <a:clrTo>
                <a:srgbClr val="003A5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0" y="3533948"/>
            <a:ext cx="11353778" cy="2487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03F0F1-8B99-CE42-49F5-9FDBAC231D27}"/>
              </a:ext>
            </a:extLst>
          </p:cNvPr>
          <p:cNvGrpSpPr/>
          <p:nvPr userDrawn="1"/>
        </p:nvGrpSpPr>
        <p:grpSpPr>
          <a:xfrm>
            <a:off x="455615" y="3138348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F069E72-7FF8-84AF-9550-9DA72DAF57AF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B41BD85-A1B9-2654-071F-3CFD640054A8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EED0310C-65DC-829E-ADA4-298D99C781BC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0C02DCA-8541-233D-F0A7-5DE5DEE95FB1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E13D6679-F5AE-64AE-B005-22D18A4ABB1F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49DDBE34-9147-41FD-5A16-1645B85BF77D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50BCD038-1DDC-CA2E-64E7-AA5DB38BA647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1C92CC9B-4B44-3A01-7047-6BD05D8FE7E6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DD9852C8-BC54-FAF3-2D8A-25CBF6E9B283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E261DBF9-F690-CF17-0B00-E392C2D90252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56C1240-414B-5EB8-5FBB-A7A13DD69A8A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DFE17768-D6D8-33D5-9451-D0541F505342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569E932A-90F8-DB19-C847-A7F5644D2FFC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CE53EA5E-8AA6-53A1-2687-A756CD87804C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EAA1DEC-D68F-6F97-707F-E2804657BF77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2422E-1717-6BC8-5C4C-4DCF8E31AFCA}"/>
              </a:ext>
            </a:extLst>
          </p:cNvPr>
          <p:cNvGrpSpPr/>
          <p:nvPr userDrawn="1"/>
        </p:nvGrpSpPr>
        <p:grpSpPr>
          <a:xfrm>
            <a:off x="455611" y="1185957"/>
            <a:ext cx="11353797" cy="360893"/>
            <a:chOff x="455612" y="830374"/>
            <a:chExt cx="11353797" cy="551233"/>
          </a:xfr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25CC66E-2E68-8B92-D342-F09DD44E5CE6}"/>
                </a:ext>
              </a:extLst>
            </p:cNvPr>
            <p:cNvSpPr/>
            <p:nvPr/>
          </p:nvSpPr>
          <p:spPr>
            <a:xfrm>
              <a:off x="4556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9732F62B-BCFB-7561-1207-27EA2A4F4EBA}"/>
                </a:ext>
              </a:extLst>
            </p:cNvPr>
            <p:cNvSpPr/>
            <p:nvPr/>
          </p:nvSpPr>
          <p:spPr>
            <a:xfrm>
              <a:off x="1191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E51CE20-CE21-66D2-C44C-81A8838052D0}"/>
                </a:ext>
              </a:extLst>
            </p:cNvPr>
            <p:cNvSpPr/>
            <p:nvPr/>
          </p:nvSpPr>
          <p:spPr>
            <a:xfrm>
              <a:off x="1953949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1C7E2B8F-1664-7BF8-E7DB-62896D7DB7E1}"/>
                </a:ext>
              </a:extLst>
            </p:cNvPr>
            <p:cNvSpPr/>
            <p:nvPr/>
          </p:nvSpPr>
          <p:spPr>
            <a:xfrm>
              <a:off x="269910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AD132DAD-249F-1606-4B29-D7F50EA9BEB0}"/>
                </a:ext>
              </a:extLst>
            </p:cNvPr>
            <p:cNvSpPr/>
            <p:nvPr/>
          </p:nvSpPr>
          <p:spPr>
            <a:xfrm>
              <a:off x="3427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1A92F374-94E5-72C1-833E-3C8981C99F82}"/>
                </a:ext>
              </a:extLst>
            </p:cNvPr>
            <p:cNvSpPr/>
            <p:nvPr/>
          </p:nvSpPr>
          <p:spPr>
            <a:xfrm>
              <a:off x="41894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30660F29-C34F-F142-FBFE-5EFF60592A74}"/>
                </a:ext>
              </a:extLst>
            </p:cNvPr>
            <p:cNvSpPr/>
            <p:nvPr/>
          </p:nvSpPr>
          <p:spPr>
            <a:xfrm>
              <a:off x="497526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23F64602-E590-A750-534A-7E8562CB56F8}"/>
                </a:ext>
              </a:extLst>
            </p:cNvPr>
            <p:cNvSpPr/>
            <p:nvPr/>
          </p:nvSpPr>
          <p:spPr>
            <a:xfrm>
              <a:off x="57563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AB0401DE-A1ED-EEA2-D768-C7A0FB5F3863}"/>
                </a:ext>
              </a:extLst>
            </p:cNvPr>
            <p:cNvSpPr/>
            <p:nvPr/>
          </p:nvSpPr>
          <p:spPr>
            <a:xfrm>
              <a:off x="652112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3B9774AB-0141-5B5D-8FBB-A72088A585C2}"/>
                </a:ext>
              </a:extLst>
            </p:cNvPr>
            <p:cNvSpPr/>
            <p:nvPr/>
          </p:nvSpPr>
          <p:spPr>
            <a:xfrm>
              <a:off x="729455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1657BA7F-A6EE-94D0-018F-23DC9C4E46E9}"/>
                </a:ext>
              </a:extLst>
            </p:cNvPr>
            <p:cNvSpPr/>
            <p:nvPr/>
          </p:nvSpPr>
          <p:spPr>
            <a:xfrm>
              <a:off x="8070296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7F2BDA6F-B4D1-D747-F3CA-990D29E11B47}"/>
                </a:ext>
              </a:extLst>
            </p:cNvPr>
            <p:cNvSpPr/>
            <p:nvPr/>
          </p:nvSpPr>
          <p:spPr>
            <a:xfrm>
              <a:off x="8820828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D3E818D4-E9D6-0078-63FD-E42F98C2D9F0}"/>
                </a:ext>
              </a:extLst>
            </p:cNvPr>
            <p:cNvSpPr/>
            <p:nvPr/>
          </p:nvSpPr>
          <p:spPr>
            <a:xfrm>
              <a:off x="9610013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83CB616E-EE88-5948-5603-D3F263478B7A}"/>
                </a:ext>
              </a:extLst>
            </p:cNvPr>
            <p:cNvSpPr/>
            <p:nvPr/>
          </p:nvSpPr>
          <p:spPr>
            <a:xfrm>
              <a:off x="1042638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F805762A-0137-B6B4-A7FA-341473BC0A03}"/>
                </a:ext>
              </a:extLst>
            </p:cNvPr>
            <p:cNvSpPr/>
            <p:nvPr/>
          </p:nvSpPr>
          <p:spPr>
            <a:xfrm>
              <a:off x="11199812" y="830374"/>
              <a:ext cx="609597" cy="551233"/>
            </a:xfrm>
            <a:prstGeom prst="parallelogram">
              <a:avLst>
                <a:gd name="adj" fmla="val 53849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E54100-0339-C628-C2A7-18646AEB0A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55611" y="3152762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EE3CD7-417A-CD45-DA09-19387AFBA24B}"/>
              </a:ext>
            </a:extLst>
          </p:cNvPr>
          <p:cNvCxnSpPr>
            <a:cxnSpLocks/>
          </p:cNvCxnSpPr>
          <p:nvPr userDrawn="1"/>
        </p:nvCxnSpPr>
        <p:spPr>
          <a:xfrm flipH="1">
            <a:off x="455611" y="3515102"/>
            <a:ext cx="11353791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81DE243-6E14-E68B-44C2-BD531EA724C3}"/>
              </a:ext>
            </a:extLst>
          </p:cNvPr>
          <p:cNvCxnSpPr/>
          <p:nvPr userDrawn="1"/>
        </p:nvCxnSpPr>
        <p:spPr>
          <a:xfrm>
            <a:off x="455575" y="1546850"/>
            <a:ext cx="1135379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EBFA232-92D1-0D73-6867-FE0D0589B3F2}"/>
              </a:ext>
            </a:extLst>
          </p:cNvPr>
          <p:cNvCxnSpPr/>
          <p:nvPr userDrawn="1"/>
        </p:nvCxnSpPr>
        <p:spPr>
          <a:xfrm rot="10800000">
            <a:off x="455576" y="1191271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4BDA383F-AAAB-383E-24EA-13712AD327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7935" y="837775"/>
            <a:ext cx="5753100" cy="2070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8CC2BA-9E5A-B8F9-6B92-0FC813C23D75}"/>
              </a:ext>
            </a:extLst>
          </p:cNvPr>
          <p:cNvGrpSpPr/>
          <p:nvPr userDrawn="1"/>
        </p:nvGrpSpPr>
        <p:grpSpPr>
          <a:xfrm>
            <a:off x="455611" y="5661675"/>
            <a:ext cx="5732456" cy="364609"/>
            <a:chOff x="6019602" y="5661675"/>
            <a:chExt cx="5732456" cy="364609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DD87EAD6-EBC7-D3AE-60C3-34B05DA56A41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03B83F28-4E4E-9AEB-7861-D13F12EDE882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ABB418CF-2B2A-A44A-B968-D6BA1C6D1F28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14B9E5FD-D81F-CF7A-96B8-FB23060CBEA0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23B551B-59FF-03A9-CA32-E730A1D2331A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921355AD-BB27-6A35-BB58-A8A524B924ED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DAB52D65-3606-3391-4D1C-BDE810314BDB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6691FF-3F7E-38FB-08DC-FE05A0521124}"/>
              </a:ext>
            </a:extLst>
          </p:cNvPr>
          <p:cNvGrpSpPr/>
          <p:nvPr userDrawn="1"/>
        </p:nvGrpSpPr>
        <p:grpSpPr>
          <a:xfrm>
            <a:off x="484183" y="2908546"/>
            <a:ext cx="5732456" cy="364609"/>
            <a:chOff x="6019602" y="5661675"/>
            <a:chExt cx="5732456" cy="364609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75AA5753-53CF-3221-6B62-080BB935EC9C}"/>
                </a:ext>
              </a:extLst>
            </p:cNvPr>
            <p:cNvSpPr/>
            <p:nvPr/>
          </p:nvSpPr>
          <p:spPr>
            <a:xfrm>
              <a:off x="6019602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668CA797-7D5A-B608-1ACA-335231DDC29D}"/>
                </a:ext>
              </a:extLst>
            </p:cNvPr>
            <p:cNvSpPr/>
            <p:nvPr/>
          </p:nvSpPr>
          <p:spPr>
            <a:xfrm>
              <a:off x="6898051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54C3A0B-24B1-33F2-A522-EDF45D606FC5}"/>
                </a:ext>
              </a:extLst>
            </p:cNvPr>
            <p:cNvSpPr/>
            <p:nvPr/>
          </p:nvSpPr>
          <p:spPr>
            <a:xfrm>
              <a:off x="7781263" y="5665391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87BEB395-0B6F-F887-6EF4-EF08239D52F9}"/>
                </a:ext>
              </a:extLst>
            </p:cNvPr>
            <p:cNvSpPr/>
            <p:nvPr/>
          </p:nvSpPr>
          <p:spPr>
            <a:xfrm>
              <a:off x="86597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CAE4E799-173B-B9F1-B06C-A0CC3B066A56}"/>
                </a:ext>
              </a:extLst>
            </p:cNvPr>
            <p:cNvSpPr/>
            <p:nvPr/>
          </p:nvSpPr>
          <p:spPr>
            <a:xfrm>
              <a:off x="9465220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8E793C89-7366-2BCC-D2DB-2F28E9A2A1D4}"/>
                </a:ext>
              </a:extLst>
            </p:cNvPr>
            <p:cNvSpPr/>
            <p:nvPr/>
          </p:nvSpPr>
          <p:spPr>
            <a:xfrm>
              <a:off x="10264012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28FA3D98-A64F-944A-AB04-37FC2FDDD46E}"/>
                </a:ext>
              </a:extLst>
            </p:cNvPr>
            <p:cNvSpPr/>
            <p:nvPr/>
          </p:nvSpPr>
          <p:spPr>
            <a:xfrm>
              <a:off x="11142461" y="5661675"/>
              <a:ext cx="609597" cy="360893"/>
            </a:xfrm>
            <a:prstGeom prst="parallelogram">
              <a:avLst>
                <a:gd name="adj" fmla="val 53849"/>
              </a:avLst>
            </a:prstGeom>
            <a:gradFill>
              <a:gsLst>
                <a:gs pos="0">
                  <a:schemeClr val="bg2"/>
                </a:gs>
                <a:gs pos="100000">
                  <a:schemeClr val="bg2">
                    <a:lumMod val="90000"/>
                    <a:lumOff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C19533-8F1E-44A7-8B47-99AB857DF6AB}"/>
              </a:ext>
            </a:extLst>
          </p:cNvPr>
          <p:cNvGrpSpPr/>
          <p:nvPr userDrawn="1"/>
        </p:nvGrpSpPr>
        <p:grpSpPr>
          <a:xfrm>
            <a:off x="446084" y="3276600"/>
            <a:ext cx="5791199" cy="2381900"/>
            <a:chOff x="455611" y="2307799"/>
            <a:chExt cx="5638801" cy="23819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73E0F0-E5BD-F223-137D-A645FCF5C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611" y="2307799"/>
              <a:ext cx="5638801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37CF0E-9F41-6673-C0E1-3BBAD85DA798}"/>
                </a:ext>
              </a:extLst>
            </p:cNvPr>
            <p:cNvCxnSpPr>
              <a:cxnSpLocks/>
            </p:cNvCxnSpPr>
            <p:nvPr/>
          </p:nvCxnSpPr>
          <p:spPr>
            <a:xfrm>
              <a:off x="455611" y="4689699"/>
              <a:ext cx="5638795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43ED3E-F773-4648-2849-F1F54DBAF3A5}"/>
              </a:ext>
            </a:extLst>
          </p:cNvPr>
          <p:cNvCxnSpPr/>
          <p:nvPr userDrawn="1"/>
        </p:nvCxnSpPr>
        <p:spPr>
          <a:xfrm>
            <a:off x="6231310" y="831037"/>
            <a:ext cx="0" cy="519525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5DADD4-18BE-A44A-CDDD-3DD34E207714}"/>
              </a:ext>
            </a:extLst>
          </p:cNvPr>
          <p:cNvCxnSpPr>
            <a:cxnSpLocks/>
          </p:cNvCxnSpPr>
          <p:nvPr userDrawn="1"/>
        </p:nvCxnSpPr>
        <p:spPr>
          <a:xfrm flipH="1">
            <a:off x="446084" y="2908546"/>
            <a:ext cx="5791199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99BAFD8D-B1A2-223F-5DEE-8513D22E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4415"/>
            <a:ext cx="5768138" cy="2286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40">
            <a:extLst>
              <a:ext uri="{FF2B5EF4-FFF2-40B4-BE49-F238E27FC236}">
                <a16:creationId xmlns:a16="http://schemas.microsoft.com/office/drawing/2014/main" id="{DAF58893-225F-9839-4AF5-8AF4C9A4D2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2A924-A402-448B-CA05-2645ABDBE7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CF3B9-43F6-FADE-60C0-0D4DC01D9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96FBA-69D5-F381-4BB3-47DEEE82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C55C-9AF8-EB7E-D4A4-C30E6C64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4398263"/>
            <a:ext cx="9683496" cy="15727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40">
            <a:extLst>
              <a:ext uri="{FF2B5EF4-FFF2-40B4-BE49-F238E27FC236}">
                <a16:creationId xmlns:a16="http://schemas.microsoft.com/office/drawing/2014/main" id="{7C8F3378-EB27-AC31-6C44-8CB4DBF4C5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7552" y="1188720"/>
            <a:ext cx="4645152" cy="2999232"/>
          </a:xfrm>
        </p:spPr>
        <p:txBody>
          <a:bodyPr anchor="ctr">
            <a:normAutofit/>
          </a:bodyPr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40">
            <a:extLst>
              <a:ext uri="{FF2B5EF4-FFF2-40B4-BE49-F238E27FC236}">
                <a16:creationId xmlns:a16="http://schemas.microsoft.com/office/drawing/2014/main" id="{A95C8986-0A58-82D9-4156-FD62D9F187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02552" y="1188720"/>
            <a:ext cx="4645152" cy="2999232"/>
          </a:xfrm>
        </p:spPr>
        <p:txBody>
          <a:bodyPr anchor="t">
            <a:normAutofit/>
          </a:bodyPr>
          <a:lstStyle>
            <a:lvl1pPr marL="22860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DC044-78B6-9932-0415-93ACBF9313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965DC-0B8B-F872-935E-9D9D3721E3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E988-0054-287A-6AAE-06E21E1D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E235CD8-6A96-F95D-9E38-23FDC13785B7}"/>
              </a:ext>
            </a:extLst>
          </p:cNvPr>
          <p:cNvSpPr/>
          <p:nvPr userDrawn="1"/>
        </p:nvSpPr>
        <p:spPr>
          <a:xfrm rot="10800000">
            <a:off x="10378860" y="4351368"/>
            <a:ext cx="414179" cy="1258812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162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E742EAC-BCB8-F9D0-84D4-6A653D38B768}"/>
              </a:ext>
            </a:extLst>
          </p:cNvPr>
          <p:cNvSpPr/>
          <p:nvPr userDrawn="1"/>
        </p:nvSpPr>
        <p:spPr>
          <a:xfrm>
            <a:off x="10585951" y="4352034"/>
            <a:ext cx="986271" cy="1666288"/>
          </a:xfrm>
          <a:prstGeom prst="parallelogram">
            <a:avLst>
              <a:gd name="adj" fmla="val 59972"/>
            </a:avLst>
          </a:prstGeo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FFB8A-B590-C981-BB08-04BD3554C8D7}"/>
              </a:ext>
            </a:extLst>
          </p:cNvPr>
          <p:cNvCxnSpPr>
            <a:cxnSpLocks/>
          </p:cNvCxnSpPr>
          <p:nvPr userDrawn="1"/>
        </p:nvCxnSpPr>
        <p:spPr>
          <a:xfrm>
            <a:off x="6102350" y="831037"/>
            <a:ext cx="0" cy="351236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DF137B-3968-16D7-F0A8-AD9DD42AB975}"/>
              </a:ext>
            </a:extLst>
          </p:cNvPr>
          <p:cNvCxnSpPr>
            <a:cxnSpLocks/>
          </p:cNvCxnSpPr>
          <p:nvPr userDrawn="1"/>
        </p:nvCxnSpPr>
        <p:spPr>
          <a:xfrm>
            <a:off x="455617" y="4343400"/>
            <a:ext cx="1135378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5F434B5-8A80-F035-A0F7-495BEC5D5CEB}"/>
              </a:ext>
            </a:extLst>
          </p:cNvPr>
          <p:cNvSpPr/>
          <p:nvPr userDrawn="1"/>
        </p:nvSpPr>
        <p:spPr>
          <a:xfrm>
            <a:off x="11374043" y="4759509"/>
            <a:ext cx="414179" cy="1258813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2"/>
              </a:gs>
              <a:gs pos="100000">
                <a:schemeClr val="bg2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102734-0974-5386-C0F9-E2BE7EA6E6E5}"/>
              </a:ext>
            </a:extLst>
          </p:cNvPr>
          <p:cNvCxnSpPr>
            <a:cxnSpLocks/>
          </p:cNvCxnSpPr>
          <p:nvPr userDrawn="1"/>
        </p:nvCxnSpPr>
        <p:spPr>
          <a:xfrm>
            <a:off x="10378445" y="4343400"/>
            <a:ext cx="1" cy="168288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0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5F15-A535-359D-EE3D-3BBDB2EA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831035"/>
            <a:ext cx="11353801" cy="1389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0">
            <a:extLst>
              <a:ext uri="{FF2B5EF4-FFF2-40B4-BE49-F238E27FC236}">
                <a16:creationId xmlns:a16="http://schemas.microsoft.com/office/drawing/2014/main" id="{8880E109-D2C0-09D8-1A97-262785E609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7552" y="2304288"/>
            <a:ext cx="4645152" cy="3410712"/>
          </a:xfrm>
        </p:spPr>
        <p:txBody>
          <a:bodyPr anchor="ctr"/>
          <a:lstStyle>
            <a:lvl1pPr marL="228600" indent="-22860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40">
            <a:extLst>
              <a:ext uri="{FF2B5EF4-FFF2-40B4-BE49-F238E27FC236}">
                <a16:creationId xmlns:a16="http://schemas.microsoft.com/office/drawing/2014/main" id="{5E777085-29F0-61FF-3D68-0F6CBA8BB1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02552" y="2304288"/>
            <a:ext cx="4645152" cy="2999232"/>
          </a:xfrm>
        </p:spPr>
        <p:txBody>
          <a:bodyPr anchor="ctr"/>
          <a:lstStyle>
            <a:lvl1pPr marL="228600" indent="-22860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2655-C4F7-BDC7-8E08-DBC1659AA6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B4CE7-C50F-3D98-D82F-253EF386E6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C9D65-417E-F629-741D-C9E06E1F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02" y="831036"/>
            <a:ext cx="11353801" cy="921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08412" y="6106705"/>
            <a:ext cx="457200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1812" y="6124572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5012" y="6102626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A83175-CA5A-51EB-5665-4379FD2F545B}"/>
              </a:ext>
            </a:extLst>
          </p:cNvPr>
          <p:cNvSpPr/>
          <p:nvPr userDrawn="1"/>
        </p:nvSpPr>
        <p:spPr>
          <a:xfrm>
            <a:off x="455612" y="381000"/>
            <a:ext cx="11353800" cy="6096000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6DF9B1-D7B9-469D-2BDD-030BB373EAFE}"/>
              </a:ext>
            </a:extLst>
          </p:cNvPr>
          <p:cNvCxnSpPr/>
          <p:nvPr userDrawn="1"/>
        </p:nvCxnSpPr>
        <p:spPr>
          <a:xfrm rot="10800000">
            <a:off x="3786878" y="380996"/>
            <a:ext cx="0" cy="450707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01CEF09-4761-CA93-B67D-687ADAAFDD3B}"/>
              </a:ext>
            </a:extLst>
          </p:cNvPr>
          <p:cNvCxnSpPr/>
          <p:nvPr userDrawn="1"/>
        </p:nvCxnSpPr>
        <p:spPr>
          <a:xfrm>
            <a:off x="3786874" y="6026289"/>
            <a:ext cx="0" cy="450706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B09383D-487B-CA4F-D7EB-0FA72D1CC2BE}"/>
              </a:ext>
            </a:extLst>
          </p:cNvPr>
          <p:cNvGrpSpPr/>
          <p:nvPr userDrawn="1"/>
        </p:nvGrpSpPr>
        <p:grpSpPr>
          <a:xfrm>
            <a:off x="8456609" y="380998"/>
            <a:ext cx="3" cy="6095997"/>
            <a:chOff x="8456609" y="380998"/>
            <a:chExt cx="3" cy="6095997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7BD35581-5D47-E665-9BC9-8E2758509788}"/>
                </a:ext>
              </a:extLst>
            </p:cNvPr>
            <p:cNvCxnSpPr/>
            <p:nvPr/>
          </p:nvCxnSpPr>
          <p:spPr>
            <a:xfrm>
              <a:off x="8456612" y="6026289"/>
              <a:ext cx="0" cy="45070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4BA1620-B3AA-DF08-2776-8EAA83E86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6609" y="380998"/>
              <a:ext cx="0" cy="450039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D53A42-077B-77BB-0DCD-D9BD1954A428}"/>
              </a:ext>
            </a:extLst>
          </p:cNvPr>
          <p:cNvCxnSpPr/>
          <p:nvPr userDrawn="1"/>
        </p:nvCxnSpPr>
        <p:spPr>
          <a:xfrm rot="10800000">
            <a:off x="455611" y="831038"/>
            <a:ext cx="113537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6BAE39-4731-4079-C5E5-5A17D541669C}"/>
              </a:ext>
            </a:extLst>
          </p:cNvPr>
          <p:cNvCxnSpPr/>
          <p:nvPr/>
        </p:nvCxnSpPr>
        <p:spPr>
          <a:xfrm>
            <a:off x="455618" y="6026955"/>
            <a:ext cx="1135379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44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74" r:id="rId11"/>
    <p:sldLayoutId id="2147483693" r:id="rId12"/>
    <p:sldLayoutId id="2147483694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0" baseline="0">
          <a:ln w="9525">
            <a:noFill/>
            <a:prstDash val="solid"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0" algn="l" defTabSz="914400" rtl="0" eaLnBrk="1" latinLnBrk="0" hangingPunct="1">
        <a:lnSpc>
          <a:spcPct val="90000"/>
        </a:lnSpc>
        <a:spcBef>
          <a:spcPts val="12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3550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2" y="2286000"/>
            <a:ext cx="971754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863" y="6470704"/>
            <a:ext cx="215358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7EE424C-FCA3-4EDD-B274-8E055D649B7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1671" y="6470704"/>
            <a:ext cx="589992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4511" y="6470704"/>
            <a:ext cx="9734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1802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91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l" defTabSz="914126" rtl="0" eaLnBrk="1" latinLnBrk="0" hangingPunct="1">
        <a:lnSpc>
          <a:spcPct val="80000"/>
        </a:lnSpc>
        <a:spcBef>
          <a:spcPct val="0"/>
        </a:spcBef>
        <a:buNone/>
        <a:defRPr sz="4999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26509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44792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18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00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12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38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578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04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vgranito@lorainccc.ed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pexels.com/photo/chairs-classroom-college-desks-289740/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commons.wikimedia.org/wiki/File:Overhead_projector_3M_01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3904" y="1984248"/>
            <a:ext cx="8001000" cy="2359152"/>
          </a:xfrm>
        </p:spPr>
        <p:txBody>
          <a:bodyPr anchor="ctr">
            <a:normAutofit/>
          </a:bodyPr>
          <a:lstStyle/>
          <a:p>
            <a:r>
              <a:rPr lang="en-US" b="0" dirty="0">
                <a:ea typeface="+mj-lt"/>
                <a:cs typeface="+mj-lt"/>
              </a:rPr>
              <a:t>Exploring the AI Landscape: Tools and Capabilities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4379976"/>
            <a:ext cx="8001000" cy="10332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Vincent Granito, PhD</a:t>
            </a: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BD922A5B-E677-0609-288F-DD1BE171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028" y="1069306"/>
            <a:ext cx="2172559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32B0C5-D067-4402-AD5A-91E6CFC0203B}"/>
              </a:ext>
            </a:extLst>
          </p:cNvPr>
          <p:cNvSpPr/>
          <p:nvPr/>
        </p:nvSpPr>
        <p:spPr>
          <a:xfrm rot="20880653">
            <a:off x="725933" y="1202694"/>
            <a:ext cx="58945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Keeping Up With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ECC50-BAA7-415E-91FA-48E2475A3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202" y="1035514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F4D8-AE57-4F45-9DC6-115047EE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AI Basics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6A2080-1D75-452D-A3A4-0B3E5B984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680" y="3385080"/>
            <a:ext cx="1457973" cy="1457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A29C89-B9BE-4F4C-8ED8-9B5939F4269B}"/>
              </a:ext>
            </a:extLst>
          </p:cNvPr>
          <p:cNvSpPr/>
          <p:nvPr/>
        </p:nvSpPr>
        <p:spPr>
          <a:xfrm rot="20712776">
            <a:off x="4127814" y="1461788"/>
            <a:ext cx="7123813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5398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Artificial Intelligence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13C07-EBF7-413F-B962-EEF0E3948F7A}"/>
              </a:ext>
            </a:extLst>
          </p:cNvPr>
          <p:cNvSpPr/>
          <p:nvPr/>
        </p:nvSpPr>
        <p:spPr>
          <a:xfrm>
            <a:off x="7225289" y="2779244"/>
            <a:ext cx="4900798" cy="212310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6598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Generative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A54E0-5436-4156-BAF3-062B814A593B}"/>
              </a:ext>
            </a:extLst>
          </p:cNvPr>
          <p:cNvSpPr/>
          <p:nvPr/>
        </p:nvSpPr>
        <p:spPr>
          <a:xfrm rot="612968">
            <a:off x="318969" y="5149496"/>
            <a:ext cx="8335369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5398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Deep Reasoning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D89CB-20FE-4A42-8EE1-77BA2DCB8012}"/>
              </a:ext>
            </a:extLst>
          </p:cNvPr>
          <p:cNvSpPr/>
          <p:nvPr/>
        </p:nvSpPr>
        <p:spPr>
          <a:xfrm>
            <a:off x="772297" y="2505910"/>
            <a:ext cx="3420238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5398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AI Agents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AEFFF6-2300-4529-81BF-E49311E92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823" y="829454"/>
            <a:ext cx="1962760" cy="1104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BEA91-CC0A-44A0-A51E-6D57D9484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294" y="5045981"/>
            <a:ext cx="2012121" cy="1131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0B57F3-6A18-4C0F-A954-1C243CEA2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529" y="3428680"/>
            <a:ext cx="2437765" cy="13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28D4A-C5E9-404B-B352-707BB853F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87" y="542925"/>
            <a:ext cx="73342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CE6AA7-D8AB-4F1A-B5E4-911BD0AB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831035"/>
            <a:ext cx="11353801" cy="539840"/>
          </a:xfrm>
        </p:spPr>
        <p:txBody>
          <a:bodyPr>
            <a:normAutofit fontScale="90000"/>
          </a:bodyPr>
          <a:lstStyle/>
          <a:p>
            <a:r>
              <a:rPr lang="en-US" dirty="0"/>
              <a:t>AI Agents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07C47E4-C7A6-412E-83BB-B658C644B30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79412" y="1755082"/>
            <a:ext cx="5638800" cy="4059936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432FE70-AC6D-4AAD-91B2-B5D95DAF34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856126" y="2138144"/>
            <a:ext cx="6181886" cy="3553615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800448-1419-4793-85FE-155EFFE2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844E-3EF0-4C4D-89FB-2A75B496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3" y="831035"/>
            <a:ext cx="6934210" cy="616765"/>
          </a:xfrm>
        </p:spPr>
        <p:txBody>
          <a:bodyPr/>
          <a:lstStyle/>
          <a:p>
            <a:r>
              <a:rPr lang="en-US" dirty="0"/>
              <a:t>Hourly New drops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258653-B64D-4392-A4AD-A696996B1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412" y="1442884"/>
            <a:ext cx="6197657" cy="45021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365FC-9B2A-4812-A907-2A35524F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89EA2-EEED-40A3-A113-1A8997E8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61" y="585957"/>
            <a:ext cx="5939901" cy="543007"/>
          </a:xfrm>
        </p:spPr>
        <p:txBody>
          <a:bodyPr>
            <a:normAutofit fontScale="90000"/>
          </a:bodyPr>
          <a:lstStyle/>
          <a:p>
            <a:r>
              <a:rPr lang="en-US" dirty="0"/>
              <a:t>AI Tools used in education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E2EB8-416B-4834-98B9-AF5DA4AE0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861" y="1347700"/>
            <a:ext cx="9717542" cy="4960910"/>
          </a:xfrm>
        </p:spPr>
        <p:txBody>
          <a:bodyPr>
            <a:normAutofit lnSpcReduction="10000"/>
          </a:bodyPr>
          <a:lstStyle/>
          <a:p>
            <a:r>
              <a:rPr lang="en-US" sz="2399" b="1" dirty="0"/>
              <a:t>ChatGPT*</a:t>
            </a:r>
          </a:p>
          <a:p>
            <a:r>
              <a:rPr lang="en-US" sz="2399" b="1" dirty="0"/>
              <a:t>Claude*</a:t>
            </a:r>
          </a:p>
          <a:p>
            <a:r>
              <a:rPr lang="en-US" sz="2399" b="1" dirty="0"/>
              <a:t>Gemini*</a:t>
            </a:r>
          </a:p>
          <a:p>
            <a:r>
              <a:rPr lang="en-US" sz="2399" b="1" dirty="0" err="1"/>
              <a:t>CoPilot</a:t>
            </a:r>
            <a:r>
              <a:rPr lang="en-US" sz="2399" b="1" dirty="0"/>
              <a:t>*</a:t>
            </a:r>
          </a:p>
          <a:p>
            <a:r>
              <a:rPr lang="en-US" sz="2399" b="1" dirty="0"/>
              <a:t>Perplexity*</a:t>
            </a:r>
          </a:p>
          <a:p>
            <a:r>
              <a:rPr lang="en-US" sz="2399" b="1" dirty="0" err="1"/>
              <a:t>MagicSchool</a:t>
            </a:r>
            <a:r>
              <a:rPr lang="en-US" sz="2399" b="1" dirty="0"/>
              <a:t> AI</a:t>
            </a:r>
          </a:p>
          <a:p>
            <a:r>
              <a:rPr lang="en-US" sz="2399" b="1" dirty="0"/>
              <a:t>Notebook LM</a:t>
            </a:r>
          </a:p>
          <a:p>
            <a:r>
              <a:rPr lang="en-US" sz="2399" b="1" dirty="0"/>
              <a:t>Storm AI</a:t>
            </a:r>
          </a:p>
          <a:p>
            <a:r>
              <a:rPr lang="en-US" sz="2399" b="1" dirty="0"/>
              <a:t>Napkin AI</a:t>
            </a:r>
          </a:p>
          <a:p>
            <a:r>
              <a:rPr lang="en-US" sz="2399" b="1" dirty="0" err="1"/>
              <a:t>Khanmigo</a:t>
            </a:r>
            <a:endParaRPr lang="en-US" sz="2399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F8CC5-498C-44B4-851E-0FADD20C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80" y="1805500"/>
            <a:ext cx="1489344" cy="929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BAE79-0F4F-4733-ADFC-3717B0F5D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47" y="1504875"/>
            <a:ext cx="1844569" cy="1530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B1FB8-793B-476A-A125-A9D997D81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918" y="1540868"/>
            <a:ext cx="1888073" cy="1416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5E856-6341-477C-BA2A-C87ECDF81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491" y="385178"/>
            <a:ext cx="1888073" cy="1487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80016-4255-4C82-B657-B694C2B78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903" y="3025034"/>
            <a:ext cx="2390836" cy="1344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980C3D-EAC6-4B55-80EC-868D3583F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7013" y="3628062"/>
            <a:ext cx="2495777" cy="108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09631-E9CE-461F-97B2-B71EE9CDF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640" y="2280002"/>
            <a:ext cx="2545313" cy="1692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C463C-D0DB-414E-9F21-C8CAE69E9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965" y="4728436"/>
            <a:ext cx="3288399" cy="1844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34B13D-EC2A-48C5-8A0F-6452E01F0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7096" y="4192036"/>
            <a:ext cx="1688613" cy="1956116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54CB2F4-72F9-475D-956C-377189EBA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005" y="6148153"/>
            <a:ext cx="2767222" cy="689282"/>
          </a:xfrm>
        </p:spPr>
        <p:txBody>
          <a:bodyPr/>
          <a:lstStyle/>
          <a:p>
            <a:pPr defTabSz="457063"/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 panose="020B0606020104020203"/>
              </a:rPr>
              <a:t>* Tools that have mobile apps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8E58FF-98A7-41EC-B215-55E59837C1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3958" y="5506231"/>
            <a:ext cx="2959544" cy="80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9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69E72-9757-4977-A4B6-DE7EF394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D3118-29AE-4B20-AA0C-BF71787C8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 Chat *</a:t>
            </a:r>
          </a:p>
          <a:p>
            <a:r>
              <a:rPr lang="en-US" dirty="0" err="1"/>
              <a:t>DeepSeek</a:t>
            </a:r>
            <a:r>
              <a:rPr lang="en-US" dirty="0"/>
              <a:t> *</a:t>
            </a:r>
          </a:p>
          <a:p>
            <a:r>
              <a:rPr lang="en-US" dirty="0"/>
              <a:t>Kimi </a:t>
            </a:r>
          </a:p>
          <a:p>
            <a:r>
              <a:rPr lang="en-US" dirty="0"/>
              <a:t>Research Rabbit</a:t>
            </a:r>
          </a:p>
          <a:p>
            <a:r>
              <a:rPr lang="en-US" dirty="0"/>
              <a:t>Leonardo *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* Mobile Apps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5174A-090B-4E06-A6A3-E22A21CF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097" y="685800"/>
            <a:ext cx="3276600" cy="1843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FFE7A-2BF6-4D91-B801-5814EFC36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284" y="2762605"/>
            <a:ext cx="2133785" cy="952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1C922E-7153-4370-A9A9-EBDD67AB4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612" y="4113667"/>
            <a:ext cx="3748088" cy="2104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EF5D99-F43F-4BE6-B463-0D54B86EA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389" y="2146389"/>
            <a:ext cx="2285999" cy="1967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A1340-4E42-4E09-A76A-00209B13C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077" y="4060221"/>
            <a:ext cx="4648200" cy="26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1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89EA2-EEED-40A3-A113-1A8997E8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61" y="585957"/>
            <a:ext cx="9717541" cy="985966"/>
          </a:xfrm>
        </p:spPr>
        <p:txBody>
          <a:bodyPr>
            <a:normAutofit/>
          </a:bodyPr>
          <a:lstStyle/>
          <a:p>
            <a:r>
              <a:rPr lang="en-US" dirty="0"/>
              <a:t>Additional AI Tools used by our students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E2EB8-416B-4834-98B9-AF5DA4AE0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861" y="1729057"/>
            <a:ext cx="10385238" cy="4579553"/>
          </a:xfrm>
        </p:spPr>
        <p:txBody>
          <a:bodyPr>
            <a:normAutofit/>
          </a:bodyPr>
          <a:lstStyle/>
          <a:p>
            <a:r>
              <a:rPr lang="en-US" sz="2399" b="1" dirty="0"/>
              <a:t>Snapchat My AI* </a:t>
            </a:r>
          </a:p>
          <a:p>
            <a:r>
              <a:rPr lang="en-US" sz="2399" b="1" dirty="0"/>
              <a:t>Meta AI (Facebook &amp; Instagram)*</a:t>
            </a:r>
          </a:p>
          <a:p>
            <a:r>
              <a:rPr lang="en-US" sz="2399" b="1" dirty="0"/>
              <a:t>Grok AI* </a:t>
            </a:r>
          </a:p>
          <a:p>
            <a:endParaRPr lang="en-US" sz="2399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3AACF-5240-4908-9DAE-7B7BF0D6B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31" y="3857292"/>
            <a:ext cx="3492008" cy="2079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A20BE-B3DF-416C-B8DA-77268A8E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93" y="1353074"/>
            <a:ext cx="3675697" cy="2402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04B0CC-A98D-4598-B6C4-7DDBA0CAD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088" y="3946155"/>
            <a:ext cx="3371253" cy="2552987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36E9B17-91FD-40F2-AE99-83043335F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63"/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 Condensed" panose="020B0606020104020203"/>
              </a:rPr>
              <a:t>*Tools that have mobile apps</a:t>
            </a:r>
          </a:p>
        </p:txBody>
      </p:sp>
    </p:spTree>
    <p:extLst>
      <p:ext uri="{BB962C8B-B14F-4D97-AF65-F5344CB8AC3E}">
        <p14:creationId xmlns:p14="http://schemas.microsoft.com/office/powerpoint/2010/main" val="1175789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56ACD720-5015-228A-2BFF-0FD5FA78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tools in education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93E9497C-B706-7D4B-B850-9EE7948699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dirty="0"/>
              <a:t>Help with the traditional faculty tasks</a:t>
            </a:r>
          </a:p>
          <a:p>
            <a:pPr lvl="1"/>
            <a:endParaRPr lang="en-US" sz="3200" dirty="0"/>
          </a:p>
          <a:p>
            <a:pPr>
              <a:buClr>
                <a:schemeClr val="tx1"/>
              </a:buClr>
            </a:pPr>
            <a:r>
              <a:rPr lang="en-US" sz="3200" dirty="0"/>
              <a:t>Introduced to students in the classroom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67D56-A7FC-87CC-3F7B-61E69A7B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CC13-FF74-4BA6-800C-EA8356A07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case studies for the one hour a week sessions for online classes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FE7B62-EB85-49F7-9116-42D789340F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9385" y="1927580"/>
            <a:ext cx="5705027" cy="31016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76EF-3E67-4588-A185-99B87137A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0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937D5DA8-EBB1-5833-896B-B423ED26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2295272"/>
            <a:ext cx="5788152" cy="228406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249A66F-CCC3-79EF-A334-5ECCFE9E12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/>
          <a:lstStyle/>
          <a:p>
            <a:r>
              <a:rPr lang="en-US" dirty="0"/>
              <a:t>Opening Question</a:t>
            </a:r>
          </a:p>
          <a:p>
            <a:r>
              <a:rPr lang="en-US" dirty="0"/>
              <a:t>About Me</a:t>
            </a:r>
          </a:p>
          <a:p>
            <a:r>
              <a:rPr lang="en-US" dirty="0"/>
              <a:t>Recent Research</a:t>
            </a:r>
          </a:p>
          <a:p>
            <a:r>
              <a:rPr lang="en-US" dirty="0"/>
              <a:t>Overview of AI</a:t>
            </a:r>
          </a:p>
          <a:p>
            <a:r>
              <a:rPr lang="en-US" dirty="0"/>
              <a:t>AI Tools</a:t>
            </a:r>
          </a:p>
          <a:p>
            <a:r>
              <a:rPr lang="en-US" dirty="0"/>
              <a:t>Examples of Use by Faculty and in the Classroom</a:t>
            </a:r>
          </a:p>
          <a:p>
            <a:r>
              <a:rPr lang="en-US" dirty="0"/>
              <a:t>Closing Question</a:t>
            </a:r>
          </a:p>
          <a:p>
            <a:r>
              <a:rPr lang="en-US" dirty="0"/>
              <a:t>Questions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20C5F-7F4B-E4D5-9419-7E7F825C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C52A-3305-4A7F-8604-9D71C878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and creation of the weekly class notes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29E45F-EF95-4F09-897A-ED5914E5D5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3160" y="1436270"/>
            <a:ext cx="5653591" cy="41741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B85C8-C5FF-4C35-B515-C0FE0E99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73A1-7A7D-4820-8ECC-320B9570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creation, including correct formatting for </a:t>
            </a:r>
            <a:r>
              <a:rPr lang="en-US" dirty="0" err="1"/>
              <a:t>moodle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70037A-242E-4612-9D5B-81D263FB73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0202" y="2740255"/>
            <a:ext cx="5451810" cy="20603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40750-E863-4956-A0F2-C266BE3B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833F-BA47-4201-AE7E-18DBD45D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as a teaching assistant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FFBDE7-5D0A-484D-8865-BEDBC2B5F0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9955" y="2210577"/>
            <a:ext cx="5788152" cy="26662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A1E72-B497-4D7A-BF6F-B26E5B4C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A163-B05F-4A7A-B4A9-0FAEB245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case study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D90DF-027C-4E16-87A4-EB73BC87B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99" dirty="0"/>
              <a:t>Case Study Assessment </a:t>
            </a:r>
          </a:p>
          <a:p>
            <a:pPr marL="799860" lvl="1" indent="-342797">
              <a:buFont typeface="+mj-lt"/>
              <a:buAutoNum type="arabicPeriod"/>
            </a:pPr>
            <a:r>
              <a:rPr lang="en-US" sz="2399" dirty="0"/>
              <a:t>Student individually identify key topic from class, or faculty assigns a topic.</a:t>
            </a:r>
          </a:p>
          <a:p>
            <a:pPr marL="799860" lvl="1" indent="-342797">
              <a:buFont typeface="+mj-lt"/>
              <a:buAutoNum type="arabicPeriod"/>
            </a:pPr>
            <a:r>
              <a:rPr lang="en-US" sz="2399" dirty="0"/>
              <a:t>They create fictional case studies with AI around an area of interest (i.e., a history student who is trying to understand concepts about the cold war, creates a case study around their interest in sports “The Cold War on Ice: How Geopolitical Tensions Shaped the Winter Olympics”)</a:t>
            </a:r>
          </a:p>
          <a:p>
            <a:pPr marL="799860" lvl="1" indent="-342797">
              <a:buFont typeface="+mj-lt"/>
              <a:buAutoNum type="arabicPeriod"/>
            </a:pPr>
            <a:r>
              <a:rPr lang="en-US" sz="2399" dirty="0"/>
              <a:t>Students then get into groups and compare and contrast their case studies</a:t>
            </a:r>
          </a:p>
          <a:p>
            <a:pPr marL="799860" lvl="1" indent="-342797">
              <a:buFont typeface="+mj-lt"/>
              <a:buAutoNum type="arabicPeriod"/>
            </a:pPr>
            <a:r>
              <a:rPr lang="en-US" sz="2399" dirty="0"/>
              <a:t>Report out to the rest of the class on key issues coming from the case studies</a:t>
            </a:r>
          </a:p>
        </p:txBody>
      </p:sp>
    </p:spTree>
    <p:extLst>
      <p:ext uri="{BB962C8B-B14F-4D97-AF65-F5344CB8AC3E}">
        <p14:creationId xmlns:p14="http://schemas.microsoft.com/office/powerpoint/2010/main" val="600046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805A-C7F4-486A-9745-36CEEED4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chain question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A7BF1-2746-4981-9A7C-8B56479CB7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dirty="0"/>
              <a:t>Preparation: start with a series of questions around topics in class</a:t>
            </a:r>
          </a:p>
          <a:p>
            <a:pPr marL="457063" indent="-457063">
              <a:buFont typeface="+mj-lt"/>
              <a:buAutoNum type="arabicPeriod"/>
            </a:pPr>
            <a:r>
              <a:rPr lang="en-US" dirty="0"/>
              <a:t>Divide students into small groups and have them pick an AI tool to use</a:t>
            </a:r>
          </a:p>
          <a:p>
            <a:pPr marL="457063" indent="-457063">
              <a:buFont typeface="+mj-lt"/>
              <a:buAutoNum type="arabicPeriod"/>
            </a:pPr>
            <a:r>
              <a:rPr lang="en-US" dirty="0"/>
              <a:t>Students will put the questions into the AI tool</a:t>
            </a:r>
          </a:p>
          <a:p>
            <a:pPr marL="457063" indent="-457063">
              <a:buFont typeface="+mj-lt"/>
              <a:buAutoNum type="arabicPeriod"/>
            </a:pPr>
            <a:r>
              <a:rPr lang="en-US" dirty="0"/>
              <a:t>Students have to brainstorm possible follow up questions for the AI tool (clarification, deeper insight, related information)</a:t>
            </a:r>
          </a:p>
          <a:p>
            <a:pPr marL="457063" indent="-457063">
              <a:buFont typeface="+mj-lt"/>
              <a:buAutoNum type="arabicPeriod"/>
            </a:pPr>
            <a:r>
              <a:rPr lang="en-US" dirty="0"/>
              <a:t>Continue this process creating a chain of questions</a:t>
            </a:r>
          </a:p>
          <a:p>
            <a:pPr marL="457063" indent="-457063">
              <a:buFont typeface="+mj-lt"/>
              <a:buAutoNum type="arabicPeriod"/>
            </a:pPr>
            <a:r>
              <a:rPr lang="en-US" dirty="0"/>
              <a:t>Group presentations—students present their chain of questions</a:t>
            </a:r>
          </a:p>
          <a:p>
            <a:pPr marL="457063" indent="-457063">
              <a:buFont typeface="+mj-lt"/>
              <a:buAutoNum type="arabicPeriod"/>
            </a:pPr>
            <a:r>
              <a:rPr lang="en-US" dirty="0"/>
              <a:t>Reflection on the process  </a:t>
            </a:r>
          </a:p>
        </p:txBody>
      </p:sp>
    </p:spTree>
    <p:extLst>
      <p:ext uri="{BB962C8B-B14F-4D97-AF65-F5344CB8AC3E}">
        <p14:creationId xmlns:p14="http://schemas.microsoft.com/office/powerpoint/2010/main" val="4000875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8B656394-28CD-07EB-472E-6BB6010A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4415"/>
            <a:ext cx="5768138" cy="2286000"/>
          </a:xfrm>
        </p:spPr>
        <p:txBody>
          <a:bodyPr/>
          <a:lstStyle/>
          <a:p>
            <a:r>
              <a:rPr lang="en-US" dirty="0"/>
              <a:t>Research on AI Detection tools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175A07C-673D-4C4F-44DB-ADB7429995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/>
          <a:lstStyle/>
          <a:p>
            <a:r>
              <a:rPr lang="en-US" dirty="0"/>
              <a:t>Very inconsistent </a:t>
            </a:r>
          </a:p>
          <a:p>
            <a:r>
              <a:rPr lang="en-US" dirty="0"/>
              <a:t>High rates of false positives leading to wrongful accusations </a:t>
            </a:r>
          </a:p>
          <a:p>
            <a:r>
              <a:rPr lang="en-US" dirty="0"/>
              <a:t>Most effective tools in the 80% range</a:t>
            </a:r>
          </a:p>
          <a:p>
            <a:r>
              <a:rPr lang="en-US" dirty="0"/>
              <a:t>English as a second language students have a high rate of false positives </a:t>
            </a:r>
          </a:p>
          <a:p>
            <a:r>
              <a:rPr lang="en-US" dirty="0"/>
              <a:t>Students are learning to beat these detection tools</a:t>
            </a:r>
          </a:p>
          <a:p>
            <a:r>
              <a:rPr lang="en-US" dirty="0"/>
              <a:t>Equity issues for students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7897C4-19E2-DF97-626D-4033C7D2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801F-3437-6272-65DD-D3A51A6E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197864"/>
            <a:ext cx="11353801" cy="2395728"/>
          </a:xfrm>
        </p:spPr>
        <p:txBody>
          <a:bodyPr anchor="ctr">
            <a:normAutofit/>
          </a:bodyPr>
          <a:lstStyle/>
          <a:p>
            <a:r>
              <a:rPr lang="en-US" dirty="0"/>
              <a:t>Question</a:t>
            </a:r>
            <a:br>
              <a:rPr lang="en-US" dirty="0"/>
            </a:br>
            <a:r>
              <a:rPr lang="en-US" sz="2800" dirty="0"/>
              <a:t>In the chat or open microphone</a:t>
            </a: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5A26A-DD77-5778-8F11-9D1213E5C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94176"/>
            <a:ext cx="11356848" cy="19751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If you’re planning to use AI in your course next semester, what’s your biggest hope and concern?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5C4F2E5-67B8-2646-6023-51D345D6D7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5012" y="6102626"/>
            <a:ext cx="838201" cy="276228"/>
          </a:xfrm>
        </p:spPr>
        <p:txBody>
          <a:bodyPr/>
          <a:lstStyle/>
          <a:p>
            <a:pPr>
              <a:spcAft>
                <a:spcPts val="600"/>
              </a:spcAft>
            </a:pPr>
            <a:fld id="{2A013F82-EE5E-44EE-A61D-E31C6657F26F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8D199F-445D-A262-84D3-8B40BFDD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4398263"/>
            <a:ext cx="9683496" cy="157276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6850CE-3EF3-4C8D-9B1C-E9DE313701D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987425" y="1361282"/>
            <a:ext cx="4645025" cy="2654299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2097B8-1214-4FC8-8290-2FDB648B43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161212" y="933497"/>
            <a:ext cx="3363119" cy="3363119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6544A-7A76-9110-F32A-3856DDD6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4EE1CCC3-A2F7-7A09-FD4A-F74A0D5A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0" dirty="0"/>
              <a:t>THANK YOU</a:t>
            </a:r>
            <a:endParaRPr lang="en-US" dirty="0"/>
          </a:p>
        </p:txBody>
      </p:sp>
      <p:sp>
        <p:nvSpPr>
          <p:cNvPr id="29" name="Subtitle 28">
            <a:extLst>
              <a:ext uri="{FF2B5EF4-FFF2-40B4-BE49-F238E27FC236}">
                <a16:creationId xmlns:a16="http://schemas.microsoft.com/office/drawing/2014/main" id="{FB8557AF-27E6-B217-3EA3-30BFC5B763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Vincent </a:t>
            </a:r>
            <a:r>
              <a:rPr lang="en-US" dirty="0" err="1"/>
              <a:t>granito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hlinkClick r:id="rId3"/>
              </a:rPr>
              <a:t>vgranito@lorainccc.edu</a:t>
            </a:r>
            <a:endParaRPr lang="en-US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Vincent.granito@brescia.edu</a:t>
            </a:r>
          </a:p>
        </p:txBody>
      </p:sp>
    </p:spTree>
    <p:extLst>
      <p:ext uri="{BB962C8B-B14F-4D97-AF65-F5344CB8AC3E}">
        <p14:creationId xmlns:p14="http://schemas.microsoft.com/office/powerpoint/2010/main" val="12327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801F-3437-6272-65DD-D3A51A6E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2" y="1197864"/>
            <a:ext cx="11353801" cy="2395728"/>
          </a:xfrm>
        </p:spPr>
        <p:txBody>
          <a:bodyPr anchor="ctr">
            <a:normAutofit/>
          </a:bodyPr>
          <a:lstStyle/>
          <a:p>
            <a:r>
              <a:rPr lang="en-US" dirty="0"/>
              <a:t>Question</a:t>
            </a:r>
            <a:br>
              <a:rPr lang="en-US" dirty="0"/>
            </a:br>
            <a:r>
              <a:rPr lang="en-US" sz="2800" dirty="0"/>
              <a:t>In the chat or open microphone</a:t>
            </a: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5A26A-DD77-5778-8F11-9D1213E5C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94176"/>
            <a:ext cx="11356848" cy="19751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What is one way you've encountered AI in your daily life this week?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5C4F2E5-67B8-2646-6023-51D345D6D7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5012" y="6102626"/>
            <a:ext cx="838201" cy="276228"/>
          </a:xfrm>
        </p:spPr>
        <p:txBody>
          <a:bodyPr/>
          <a:lstStyle/>
          <a:p>
            <a:pPr>
              <a:spcAft>
                <a:spcPts val="600"/>
              </a:spcAft>
            </a:pPr>
            <a:fld id="{2A013F82-EE5E-44EE-A61D-E31C6657F26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writing the word 100% on a blackboard">
            <a:extLst>
              <a:ext uri="{FF2B5EF4-FFF2-40B4-BE49-F238E27FC236}">
                <a16:creationId xmlns:a16="http://schemas.microsoft.com/office/drawing/2014/main" id="{2D293821-51A5-4893-9BFF-1F085157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56" y="343043"/>
            <a:ext cx="5672196" cy="3780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63D0E-3446-4851-AA52-F015D5546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04305" y="126365"/>
            <a:ext cx="3414664" cy="4552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3DD4E-3035-47A9-84AA-7E52FC227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78035" y="1202956"/>
            <a:ext cx="4596980" cy="3063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41EF7-E784-4EE8-84B0-91A053954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50" y="4266701"/>
            <a:ext cx="3266224" cy="2447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5515B7-8ADC-4DF9-AF09-0C16E82E8699}"/>
              </a:ext>
            </a:extLst>
          </p:cNvPr>
          <p:cNvSpPr/>
          <p:nvPr/>
        </p:nvSpPr>
        <p:spPr>
          <a:xfrm>
            <a:off x="5099590" y="4761088"/>
            <a:ext cx="6443944" cy="175386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5398" b="1" dirty="0">
                <a:ln w="28575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Student at AI </a:t>
            </a:r>
          </a:p>
          <a:p>
            <a:pPr algn="ctr"/>
            <a:r>
              <a:rPr lang="en-US" sz="5398" b="1" dirty="0">
                <a:ln w="28575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Conference</a:t>
            </a:r>
          </a:p>
        </p:txBody>
      </p:sp>
    </p:spTree>
    <p:extLst>
      <p:ext uri="{BB962C8B-B14F-4D97-AF65-F5344CB8AC3E}">
        <p14:creationId xmlns:p14="http://schemas.microsoft.com/office/powerpoint/2010/main" val="118824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9073-A011-4971-BEDA-4C2A3FE4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35" y="263311"/>
            <a:ext cx="9717541" cy="768255"/>
          </a:xfrm>
        </p:spPr>
        <p:txBody>
          <a:bodyPr/>
          <a:lstStyle/>
          <a:p>
            <a:r>
              <a:rPr lang="en-US" dirty="0"/>
              <a:t>The faculty continuum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C81E1-0A03-418D-BF0F-72B01971E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025" y="897130"/>
            <a:ext cx="6620774" cy="5697559"/>
          </a:xfrm>
        </p:spPr>
      </p:pic>
    </p:spTree>
    <p:extLst>
      <p:ext uri="{BB962C8B-B14F-4D97-AF65-F5344CB8AC3E}">
        <p14:creationId xmlns:p14="http://schemas.microsoft.com/office/powerpoint/2010/main" val="13174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1A9B5-7EB9-C7C8-C9F1-6DBEC9D3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recent Stats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89588-4C8F-76CB-2DFB-CDE68A7BA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7EE49-3036-DF2F-6099-6B10EC66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4415"/>
            <a:ext cx="5768138" cy="2286000"/>
          </a:xfrm>
        </p:spPr>
        <p:txBody>
          <a:bodyPr anchor="ctr">
            <a:normAutofit/>
          </a:bodyPr>
          <a:lstStyle/>
          <a:p>
            <a:r>
              <a:rPr lang="en-US" dirty="0"/>
              <a:t>Recent college grads perceptions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490D8-2269-D783-43DF-A29D3905AF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5704" y="990600"/>
            <a:ext cx="4576508" cy="493871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400" dirty="0"/>
              <a:t>Summer 2024; Cengage Group</a:t>
            </a:r>
          </a:p>
          <a:p>
            <a:pPr>
              <a:buClr>
                <a:srgbClr val="FFFFFF"/>
              </a:buClr>
            </a:pPr>
            <a:r>
              <a:rPr lang="en-US" sz="2400" dirty="0"/>
              <a:t>73% said their education was worth the cost {large increase over previous years}</a:t>
            </a:r>
          </a:p>
          <a:p>
            <a:pPr>
              <a:buClr>
                <a:srgbClr val="FFFFFF"/>
              </a:buClr>
            </a:pPr>
            <a:r>
              <a:rPr lang="en-US" sz="2400" dirty="0"/>
              <a:t>Their program left them unprepared for a workforce that requires knowledge and skills in generative AI</a:t>
            </a:r>
          </a:p>
          <a:p>
            <a:pPr>
              <a:buClr>
                <a:srgbClr val="FFFFFF"/>
              </a:buClr>
            </a:pPr>
            <a:r>
              <a:rPr lang="en-US" sz="2400" dirty="0"/>
              <a:t>70% said AI should have been integrated into their courses</a:t>
            </a:r>
          </a:p>
          <a:p>
            <a:pPr>
              <a:buClr>
                <a:srgbClr val="FFFFFF"/>
              </a:buClr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2E751-A8E8-FEC8-4551-F094659E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5012" y="6102626"/>
            <a:ext cx="838201" cy="27622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A013F82-EE5E-44EE-A61D-E31C6657F26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BE7F9-37AA-F461-7DB9-15DA0723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preparing our students?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D395-9B8D-C08F-DBB7-5C3193812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Content Placeholder 9" descr="A white paper with black text and a green and blue arch&#10;&#10;AI-generated content may be incorrect.">
            <a:extLst>
              <a:ext uri="{FF2B5EF4-FFF2-40B4-BE49-F238E27FC236}">
                <a16:creationId xmlns:a16="http://schemas.microsoft.com/office/drawing/2014/main" id="{CC661DD8-D7B9-8541-4B7B-192EEC44B9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471935" y="1188720"/>
            <a:ext cx="3678224" cy="2999232"/>
          </a:xfrm>
        </p:spPr>
      </p:pic>
      <p:pic>
        <p:nvPicPr>
          <p:cNvPr id="20" name="Content Placeholder 19" descr="A close-up of a sign&#10;&#10;AI-generated content may be incorrect.">
            <a:extLst>
              <a:ext uri="{FF2B5EF4-FFF2-40B4-BE49-F238E27FC236}">
                <a16:creationId xmlns:a16="http://schemas.microsoft.com/office/drawing/2014/main" id="{5E728552-CCC0-18F4-DEE9-EDDA17B1A8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095683" y="2167401"/>
            <a:ext cx="5655011" cy="1268068"/>
          </a:xfrm>
        </p:spPr>
      </p:pic>
    </p:spTree>
    <p:extLst>
      <p:ext uri="{BB962C8B-B14F-4D97-AF65-F5344CB8AC3E}">
        <p14:creationId xmlns:p14="http://schemas.microsoft.com/office/powerpoint/2010/main" val="438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59BC-E9BE-3585-C412-EBFE905A6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Wsu's</a:t>
            </a:r>
            <a:r>
              <a:rPr lang="en-US" dirty="0"/>
              <a:t> </a:t>
            </a:r>
            <a:r>
              <a:rPr lang="en-US" dirty="0" err="1"/>
              <a:t>carson</a:t>
            </a:r>
            <a:r>
              <a:rPr lang="en-US" dirty="0"/>
              <a:t> school of business study: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A4F1-E450-2412-31FD-AAB9E19CD9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88%</a:t>
            </a:r>
            <a:r>
              <a:rPr lang="en-US" sz="2800" dirty="0"/>
              <a:t> of employers believe that college and universities should be providing educational opportunities for students to learn about, and have practical uses for AI technologies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A30F-776A-2CC4-8F19-6B21C73E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Blue atom design">
  <a:themeElements>
    <a:clrScheme name="Custom 412">
      <a:dk1>
        <a:sysClr val="windowText" lastClr="000000"/>
      </a:dk1>
      <a:lt1>
        <a:sysClr val="window" lastClr="FFFFFF"/>
      </a:lt1>
      <a:dk2>
        <a:srgbClr val="003A52"/>
      </a:dk2>
      <a:lt2>
        <a:srgbClr val="F4997C"/>
      </a:lt2>
      <a:accent1>
        <a:srgbClr val="99CB38"/>
      </a:accent1>
      <a:accent2>
        <a:srgbClr val="F4997C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F4997C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M03460636_win32_CP_v6" id="{3A0623D8-F119-4DA7-B77F-DBC725335A77}" vid="{8D7EC14E-7A19-4A7A-B1A0-81D5834E3675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1A9A6D-0DC3-4010-94FC-B36121170FA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E79A7DD-7AD4-4E5D-8534-CBBF6EB29F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06ADB8-B0F6-49CA-89C5-223A9BA290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606</Words>
  <Application>Microsoft Office PowerPoint</Application>
  <PresentationFormat>Custom</PresentationFormat>
  <Paragraphs>118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Century Gothic</vt:lpstr>
      <vt:lpstr>Tw Cen MT</vt:lpstr>
      <vt:lpstr>Tw Cen MT Condensed</vt:lpstr>
      <vt:lpstr>Wingdings 3</vt:lpstr>
      <vt:lpstr>Blue atom design</vt:lpstr>
      <vt:lpstr>Integral</vt:lpstr>
      <vt:lpstr>Exploring the AI Landscape: Tools and Capabilities</vt:lpstr>
      <vt:lpstr>Agenda</vt:lpstr>
      <vt:lpstr>Question In the chat or open microphone </vt:lpstr>
      <vt:lpstr>PowerPoint Presentation</vt:lpstr>
      <vt:lpstr>The faculty continuum </vt:lpstr>
      <vt:lpstr>Some recent Stats</vt:lpstr>
      <vt:lpstr>Recent college grads perceptions </vt:lpstr>
      <vt:lpstr>Are we preparing our students?</vt:lpstr>
      <vt:lpstr>Wsu's carson school of business study: 2024</vt:lpstr>
      <vt:lpstr>PowerPoint Presentation</vt:lpstr>
      <vt:lpstr>AI Basics </vt:lpstr>
      <vt:lpstr>PowerPoint Presentation</vt:lpstr>
      <vt:lpstr>AI Agents </vt:lpstr>
      <vt:lpstr>Hourly New drops </vt:lpstr>
      <vt:lpstr>AI Tools used in education </vt:lpstr>
      <vt:lpstr>Additional tools</vt:lpstr>
      <vt:lpstr>Additional AI Tools used by our students </vt:lpstr>
      <vt:lpstr>Ai tools in education</vt:lpstr>
      <vt:lpstr>Create case studies for the one hour a week sessions for online classes</vt:lpstr>
      <vt:lpstr>Organization and creation of the weekly class notes</vt:lpstr>
      <vt:lpstr>Quiz creation, including correct formatting for moodle</vt:lpstr>
      <vt:lpstr>Use as a teaching assistant </vt:lpstr>
      <vt:lpstr>Example of a case study Assessment</vt:lpstr>
      <vt:lpstr>Ai chain question activity </vt:lpstr>
      <vt:lpstr>Research on AI Detection tools</vt:lpstr>
      <vt:lpstr>Question In the chat or open microphone 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AI Landscape: Tools and Capabilities</dc:title>
  <dc:creator>Vincent Granito</dc:creator>
  <cp:lastModifiedBy>Vincent Granito</cp:lastModifiedBy>
  <cp:revision>142</cp:revision>
  <dcterms:created xsi:type="dcterms:W3CDTF">2025-02-21T10:59:15Z</dcterms:created>
  <dcterms:modified xsi:type="dcterms:W3CDTF">2025-02-21T16:23:55Z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